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C0BE"/>
    <a:srgbClr val="FF9933"/>
    <a:srgbClr val="FF3300"/>
    <a:srgbClr val="DC88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-96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2B159-F5FD-4AB8-90A8-D213BD2A04D8}" type="datetimeFigureOut">
              <a:rPr lang="es-ES" smtClean="0"/>
              <a:t>17/02/2017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0C269-692C-43DF-A2B9-D28F678189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934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s-PE" dirty="0" smtClean="0"/>
              <a:t>Índice: </a:t>
            </a:r>
            <a:endParaRPr lang="es-P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La computadora</a:t>
            </a:r>
          </a:p>
          <a:p>
            <a:r>
              <a:rPr lang="es-ES" dirty="0" smtClean="0"/>
              <a:t>Partes de una computadora</a:t>
            </a:r>
          </a:p>
          <a:p>
            <a:r>
              <a:rPr lang="es-ES" dirty="0" smtClean="0"/>
              <a:t>Hardware</a:t>
            </a:r>
          </a:p>
          <a:p>
            <a:r>
              <a:rPr lang="es-ES" dirty="0" smtClean="0"/>
              <a:t>Software</a:t>
            </a:r>
            <a:endParaRPr lang="es-PE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FF69-7FDD-4AC4-85B1-745B99A33AD3}" type="datetimeFigureOut">
              <a:rPr lang="es-PE" smtClean="0"/>
              <a:t>17/02/2017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663F-8F2A-49EC-BCE9-8472FCD4CEE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2232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749800" cy="4351338"/>
          </a:xfrm>
        </p:spPr>
        <p:txBody>
          <a:bodyPr/>
          <a:lstStyle/>
          <a:p>
            <a:pPr lvl="0"/>
            <a:endParaRPr lang="es-PE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591300" y="1825625"/>
            <a:ext cx="4762500" cy="4351338"/>
          </a:xfrm>
        </p:spPr>
        <p:txBody>
          <a:bodyPr/>
          <a:lstStyle/>
          <a:p>
            <a:pPr lvl="0"/>
            <a:endParaRPr lang="es-PE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FF69-7FDD-4AC4-85B1-745B99A33AD3}" type="datetimeFigureOut">
              <a:rPr lang="es-PE" smtClean="0"/>
              <a:t>17/02/2017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663F-8F2A-49EC-BCE9-8472FCD4CEE6}" type="slidenum">
              <a:rPr lang="es-PE" smtClean="0"/>
              <a:t>‹Nº›</a:t>
            </a:fld>
            <a:endParaRPr lang="es-PE"/>
          </a:p>
        </p:txBody>
      </p:sp>
      <p:cxnSp>
        <p:nvCxnSpPr>
          <p:cNvPr id="9" name="8 Conector recto de flecha"/>
          <p:cNvCxnSpPr/>
          <p:nvPr userDrawn="1"/>
        </p:nvCxnSpPr>
        <p:spPr>
          <a:xfrm>
            <a:off x="5985164" y="3975100"/>
            <a:ext cx="622300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Michael\AppData\Local\Microsoft\Windows\Temporary Internet Files\Content.IE5\ZFYKC361\mujer-computadora-problemas_pgi0064[1]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48193" y="1951037"/>
            <a:ext cx="4421333" cy="40528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chael\AppData\Local\Microsoft\Windows\Temporary Internet Files\Content.IE5\ZFYKC361\hardware[1]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27" y="1951036"/>
            <a:ext cx="4048125" cy="40481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9 CuadroTexto"/>
          <p:cNvSpPr txBox="1"/>
          <p:nvPr userDrawn="1"/>
        </p:nvSpPr>
        <p:spPr>
          <a:xfrm>
            <a:off x="1246909" y="277091"/>
            <a:ext cx="9587345" cy="954107"/>
          </a:xfrm>
          <a:prstGeom prst="rect">
            <a:avLst/>
          </a:prstGeom>
          <a:solidFill>
            <a:srgbClr val="FEC0BE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 smtClean="0"/>
              <a:t>La computadora:</a:t>
            </a:r>
            <a:r>
              <a:rPr lang="es-ES" sz="2800" baseline="0" dirty="0" smtClean="0"/>
              <a:t> Es una maquina electrónica que recibe y procesa datos para convertirlos en información útil.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513346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FF69-7FDD-4AC4-85B1-745B99A33AD3}" type="datetimeFigureOut">
              <a:rPr lang="es-PE" smtClean="0"/>
              <a:t>17/02/2017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663F-8F2A-49EC-BCE9-8472FCD4CEE6}" type="slidenum">
              <a:rPr lang="es-PE" smtClean="0"/>
              <a:t>‹Nº›</a:t>
            </a:fld>
            <a:endParaRPr lang="es-PE"/>
          </a:p>
        </p:txBody>
      </p:sp>
      <p:sp>
        <p:nvSpPr>
          <p:cNvPr id="6" name="5 CuadroTexto"/>
          <p:cNvSpPr txBox="1"/>
          <p:nvPr userDrawn="1"/>
        </p:nvSpPr>
        <p:spPr>
          <a:xfrm>
            <a:off x="2362200" y="318414"/>
            <a:ext cx="77851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oper Black" pitchFamily="18" charset="0"/>
              </a:rPr>
              <a:t>PARTES</a:t>
            </a:r>
            <a:r>
              <a:rPr lang="es-ES" sz="3200" b="1" cap="none" spc="0" baseline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oper Black" pitchFamily="18" charset="0"/>
              </a:rPr>
              <a:t>  DE  UNA  COMPUTADORA</a:t>
            </a:r>
            <a:endParaRPr lang="es-ES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ooper Black" pitchFamily="18" charset="0"/>
            </a:endParaRPr>
          </a:p>
        </p:txBody>
      </p:sp>
      <p:sp>
        <p:nvSpPr>
          <p:cNvPr id="10" name="9 CuadroTexto"/>
          <p:cNvSpPr txBox="1"/>
          <p:nvPr userDrawn="1"/>
        </p:nvSpPr>
        <p:spPr>
          <a:xfrm>
            <a:off x="4940300" y="915432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1" name="10 Elipse"/>
          <p:cNvSpPr/>
          <p:nvPr userDrawn="1"/>
        </p:nvSpPr>
        <p:spPr>
          <a:xfrm>
            <a:off x="4940300" y="1100098"/>
            <a:ext cx="2870200" cy="779502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La Computadora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2" name="11 Rectángulo redondeado"/>
          <p:cNvSpPr/>
          <p:nvPr userDrawn="1"/>
        </p:nvSpPr>
        <p:spPr>
          <a:xfrm>
            <a:off x="3644900" y="2387600"/>
            <a:ext cx="5791200" cy="406400"/>
          </a:xfrm>
          <a:prstGeom prst="roundRect">
            <a:avLst/>
          </a:prstGeom>
          <a:solidFill>
            <a:srgbClr val="FEC0BE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Esta conformada por partes básicas, estas son: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3" name="12 Rectángulo redondeado"/>
          <p:cNvSpPr/>
          <p:nvPr userDrawn="1"/>
        </p:nvSpPr>
        <p:spPr>
          <a:xfrm>
            <a:off x="2870200" y="3403600"/>
            <a:ext cx="2501900" cy="533400"/>
          </a:xfrm>
          <a:prstGeom prst="roundRect">
            <a:avLst/>
          </a:prstGeom>
          <a:solidFill>
            <a:srgbClr val="FEC0BE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Hardware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Rectángulo redondeado"/>
          <p:cNvSpPr/>
          <p:nvPr userDrawn="1"/>
        </p:nvSpPr>
        <p:spPr>
          <a:xfrm>
            <a:off x="7556500" y="3403600"/>
            <a:ext cx="2501900" cy="533400"/>
          </a:xfrm>
          <a:prstGeom prst="roundRect">
            <a:avLst/>
          </a:prstGeom>
          <a:solidFill>
            <a:srgbClr val="FEC0BE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Software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 userDrawn="1"/>
        </p:nvSpPr>
        <p:spPr>
          <a:xfrm>
            <a:off x="2578100" y="4533900"/>
            <a:ext cx="3098800" cy="1663700"/>
          </a:xfrm>
          <a:prstGeom prst="rect">
            <a:avLst/>
          </a:prstGeom>
          <a:solidFill>
            <a:srgbClr val="FEC0BE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tx1"/>
                </a:solidFill>
              </a:rPr>
              <a:t>Es el término genérico que se le da a todos los componentes físicos de la computadora, todo lo que se puede tocar.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8" name="17 Rectángulo"/>
          <p:cNvSpPr/>
          <p:nvPr userDrawn="1"/>
        </p:nvSpPr>
        <p:spPr>
          <a:xfrm>
            <a:off x="7258050" y="4508500"/>
            <a:ext cx="3098800" cy="1663700"/>
          </a:xfrm>
          <a:prstGeom prst="rect">
            <a:avLst/>
          </a:prstGeom>
          <a:solidFill>
            <a:srgbClr val="FEC0BE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tx1"/>
                </a:solidFill>
              </a:rPr>
              <a:t>Es</a:t>
            </a:r>
            <a:r>
              <a:rPr lang="es-ES" baseline="0" dirty="0" smtClean="0">
                <a:solidFill>
                  <a:schemeClr val="tx1"/>
                </a:solidFill>
              </a:rPr>
              <a:t> el término que se le da a los programas que funcionan dentro de una computadora.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19" name="18 Conector recto de flecha"/>
          <p:cNvCxnSpPr/>
          <p:nvPr userDrawn="1"/>
        </p:nvCxnSpPr>
        <p:spPr>
          <a:xfrm>
            <a:off x="6426200" y="1879600"/>
            <a:ext cx="0" cy="533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 userDrawn="1"/>
        </p:nvCxnSpPr>
        <p:spPr>
          <a:xfrm>
            <a:off x="4127500" y="4000500"/>
            <a:ext cx="0" cy="533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 userDrawn="1"/>
        </p:nvCxnSpPr>
        <p:spPr>
          <a:xfrm>
            <a:off x="8902700" y="3975100"/>
            <a:ext cx="0" cy="533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 userDrawn="1"/>
        </p:nvCxnSpPr>
        <p:spPr>
          <a:xfrm flipH="1">
            <a:off x="4229100" y="2870200"/>
            <a:ext cx="355600" cy="533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 userDrawn="1"/>
        </p:nvCxnSpPr>
        <p:spPr>
          <a:xfrm>
            <a:off x="8547100" y="2832100"/>
            <a:ext cx="355600" cy="5334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06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612775"/>
          </a:xfrm>
        </p:spPr>
        <p:txBody>
          <a:bodyPr/>
          <a:lstStyle>
            <a:lvl1pPr>
              <a:defRPr sz="4400"/>
            </a:lvl1pPr>
          </a:lstStyle>
          <a:p>
            <a:r>
              <a:rPr lang="es-ES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oper Black" pitchFamily="18" charset="0"/>
              </a:rPr>
              <a:t>HARDWARE</a:t>
            </a:r>
            <a:endParaRPr lang="es-PE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FF69-7FDD-4AC4-85B1-745B99A33AD3}" type="datetimeFigureOut">
              <a:rPr lang="es-PE" smtClean="0"/>
              <a:t>17/02/2017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663F-8F2A-49EC-BCE9-8472FCD4CEE6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7 Llamada rectangular"/>
          <p:cNvSpPr/>
          <p:nvPr userDrawn="1"/>
        </p:nvSpPr>
        <p:spPr>
          <a:xfrm rot="16200000" flipV="1">
            <a:off x="7346950" y="2286000"/>
            <a:ext cx="4451350" cy="2787650"/>
          </a:xfrm>
          <a:prstGeom prst="wedgeRectCallou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Case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Monitor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Teclado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Mouse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Bocinas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Unidad de CD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Cámara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Impresora</a:t>
            </a:r>
            <a:endParaRPr lang="es-PE" sz="2800" dirty="0">
              <a:solidFill>
                <a:schemeClr val="tx1"/>
              </a:solidFill>
            </a:endParaRPr>
          </a:p>
        </p:txBody>
      </p:sp>
      <p:sp>
        <p:nvSpPr>
          <p:cNvPr id="9" name="8 Elipse"/>
          <p:cNvSpPr/>
          <p:nvPr userDrawn="1"/>
        </p:nvSpPr>
        <p:spPr>
          <a:xfrm>
            <a:off x="2565400" y="1254124"/>
            <a:ext cx="4851400" cy="4851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2" name="Picture 8" descr="C:\Users\Michael\AppData\Local\Microsoft\Windows\Temporary Internet Files\Content.IE5\ZFYKC361\dvd-y-cd-copy[1]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141" y="4505312"/>
            <a:ext cx="1192015" cy="1192015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Michael\AppData\Local\Microsoft\Windows\Temporary Internet Files\Content.IE5\D6FSVYKF\impresora1[1]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127" y="2915663"/>
            <a:ext cx="1177037" cy="638175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Michael\AppData\Local\Microsoft\Windows\Temporary Internet Files\Content.IE5\3M9ODRWC\15220-illustration-of-a-blue-computer-mouse-pv[1]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618" y="3328102"/>
            <a:ext cx="999491" cy="942109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Michael\AppData\Local\Microsoft\Windows\Temporary Internet Files\Content.IE5\ZFYKC361\teclado-scriptor-general[1]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054" y="2313709"/>
            <a:ext cx="886691" cy="498764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Michael\AppData\Local\Microsoft\Windows\Temporary Internet Files\Content.IE5\D6FSVYKF\monitor-screen[1]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878" y="1497105"/>
            <a:ext cx="937278" cy="816604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Michael\AppData\Local\Microsoft\Windows\Temporary Internet Files\Content.IE5\ZFYKC361\1332472961[1]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128" y="2195257"/>
            <a:ext cx="955949" cy="1159312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Michael\AppData\Local\Microsoft\Windows\Temporary Internet Files\Content.IE5\D6FSVYKF\225px-Webcam000c1[1].jp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673" y="3669973"/>
            <a:ext cx="1061873" cy="835340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Michael\AppData\Local\Microsoft\Windows\Temporary Internet Files\Content.IE5\EQZL33L0\altavoz-bluetooth_cuboq_00[1].jpg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923" y="4270211"/>
            <a:ext cx="876377" cy="876377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312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714375"/>
          </a:xfrm>
        </p:spPr>
        <p:txBody>
          <a:bodyPr/>
          <a:lstStyle>
            <a:lvl1pPr>
              <a:defRPr sz="4400" baseline="0"/>
            </a:lvl1pPr>
          </a:lstStyle>
          <a:p>
            <a:r>
              <a:rPr lang="es-ES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oper Black" pitchFamily="18" charset="0"/>
              </a:rPr>
              <a:t>SOFTWARE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FF69-7FDD-4AC4-85B1-745B99A33AD3}" type="datetimeFigureOut">
              <a:rPr lang="es-PE" smtClean="0"/>
              <a:t>17/02/2017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663F-8F2A-49EC-BCE9-8472FCD4CEE6}" type="slidenum">
              <a:rPr lang="es-PE" smtClean="0"/>
              <a:t>‹Nº›</a:t>
            </a:fld>
            <a:endParaRPr lang="es-PE"/>
          </a:p>
        </p:txBody>
      </p:sp>
      <p:sp>
        <p:nvSpPr>
          <p:cNvPr id="6" name="5 Llamada rectangular"/>
          <p:cNvSpPr/>
          <p:nvPr userDrawn="1"/>
        </p:nvSpPr>
        <p:spPr>
          <a:xfrm rot="16200000" flipV="1">
            <a:off x="7969250" y="1758950"/>
            <a:ext cx="3314700" cy="2946400"/>
          </a:xfrm>
          <a:prstGeom prst="wedgeRectCallou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Microsoft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PowerPoint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Microsoft Excel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Microsoft Access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es-PE" sz="2800" dirty="0" smtClean="0">
                <a:solidFill>
                  <a:schemeClr val="tx1"/>
                </a:solidFill>
              </a:rPr>
              <a:t>Microsoft Word</a:t>
            </a:r>
          </a:p>
          <a:p>
            <a:pPr marL="285750" lvl="0" indent="-285750">
              <a:buFont typeface="Wingdings" pitchFamily="2" charset="2"/>
              <a:buChar char="Ø"/>
            </a:pPr>
            <a:endParaRPr lang="es-PE" sz="2800" dirty="0" smtClean="0">
              <a:solidFill>
                <a:schemeClr val="tx1"/>
              </a:solidFill>
            </a:endParaRPr>
          </a:p>
        </p:txBody>
      </p:sp>
      <p:sp>
        <p:nvSpPr>
          <p:cNvPr id="7" name="6 Elipse"/>
          <p:cNvSpPr/>
          <p:nvPr userDrawn="1"/>
        </p:nvSpPr>
        <p:spPr>
          <a:xfrm>
            <a:off x="2438400" y="1317624"/>
            <a:ext cx="4851400" cy="4851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0" name="Picture 2" descr="C:\Users\Michael\AppData\Local\Microsoft\Windows\Temporary Internet Files\Content.IE5\ZFYKC361\microsoft-powerpoint1[1]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473" y="2835851"/>
            <a:ext cx="907473" cy="907473"/>
          </a:xfrm>
          <a:prstGeom prst="rect">
            <a:avLst/>
          </a:prstGeom>
          <a:noFill/>
          <a:effectLst>
            <a:glow rad="101600">
              <a:srgbClr val="FF9933">
                <a:alpha val="6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ichael\AppData\Local\Microsoft\Windows\Temporary Internet Files\Content.IE5\ZFYKC361\microsoft-announces-windows-10_ahab.1920[1]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593" y="1789913"/>
            <a:ext cx="1277014" cy="717760"/>
          </a:xfrm>
          <a:prstGeom prst="rect">
            <a:avLst/>
          </a:prstGeom>
          <a:noFill/>
          <a:effectLst>
            <a:glow rad="101600">
              <a:srgbClr val="FF9933">
                <a:alpha val="6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ichael\AppData\Local\Microsoft\Windows\Temporary Internet Files\Content.IE5\EQZL33L0\1065px-Microsoft_Excel_Icon.svg[1]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444" y="4487718"/>
            <a:ext cx="835738" cy="803564"/>
          </a:xfrm>
          <a:prstGeom prst="rect">
            <a:avLst/>
          </a:prstGeom>
          <a:noFill/>
          <a:effectLst>
            <a:glow rad="101600">
              <a:srgbClr val="FF9933">
                <a:alpha val="6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Michael\AppData\Local\Microsoft\Windows\Temporary Internet Files\Content.IE5\D6FSVYKF\word2007-2010[1]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966" y="4431001"/>
            <a:ext cx="1221080" cy="916998"/>
          </a:xfrm>
          <a:prstGeom prst="rect">
            <a:avLst/>
          </a:prstGeom>
          <a:noFill/>
          <a:effectLst>
            <a:glow rad="101600">
              <a:srgbClr val="FF9933">
                <a:alpha val="6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Michael\AppData\Local\Microsoft\Windows\Temporary Internet Files\Content.IE5\3M9ODRWC\Access[1]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987" y="2690091"/>
            <a:ext cx="1084118" cy="1084118"/>
          </a:xfrm>
          <a:prstGeom prst="rect">
            <a:avLst/>
          </a:prstGeom>
          <a:noFill/>
          <a:effectLst>
            <a:glow rad="101600">
              <a:srgbClr val="FF9933">
                <a:alpha val="6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788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PE" dirty="0" smtClean="0"/>
              <a:t>LA COMPUTADORA Y SUS PARTES</a:t>
            </a:r>
            <a:endParaRPr lang="es-PE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s-PE" dirty="0" smtClean="0"/>
          </a:p>
          <a:p>
            <a:pPr lvl="0"/>
            <a:endParaRPr lang="es-PE" dirty="0" smtClean="0"/>
          </a:p>
          <a:p>
            <a:pPr lvl="0"/>
            <a:endParaRPr lang="es-PE" dirty="0" smtClean="0"/>
          </a:p>
          <a:p>
            <a:pPr lvl="0"/>
            <a:endParaRPr lang="es-PE" dirty="0" smtClean="0"/>
          </a:p>
          <a:p>
            <a:pPr lvl="0"/>
            <a:endParaRPr lang="es-PE" dirty="0" smtClean="0"/>
          </a:p>
          <a:p>
            <a:pPr lvl="0"/>
            <a:r>
              <a:rPr lang="es-PE" dirty="0" smtClean="0"/>
              <a:t>	Presentado por Confucio </a:t>
            </a:r>
            <a:r>
              <a:rPr lang="es-PE" dirty="0" err="1" smtClean="0"/>
              <a:t>Taa</a:t>
            </a:r>
            <a:endParaRPr lang="es-PE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9FF69-7FDD-4AC4-85B1-745B99A33AD3}" type="datetimeFigureOut">
              <a:rPr lang="es-PE" smtClean="0"/>
              <a:t>17/02/2017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9663F-8F2A-49EC-BCE9-8472FCD4CEE6}" type="slidenum">
              <a:rPr lang="es-PE" smtClean="0"/>
              <a:t>‹Nº›</a:t>
            </a:fld>
            <a:endParaRPr lang="es-PE"/>
          </a:p>
        </p:txBody>
      </p:sp>
      <p:cxnSp>
        <p:nvCxnSpPr>
          <p:cNvPr id="12" name="Conector recto 11"/>
          <p:cNvCxnSpPr/>
          <p:nvPr userDrawn="1"/>
        </p:nvCxnSpPr>
        <p:spPr>
          <a:xfrm>
            <a:off x="368300" y="0"/>
            <a:ext cx="0" cy="685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 userDrawn="1"/>
        </p:nvCxnSpPr>
        <p:spPr>
          <a:xfrm>
            <a:off x="546100" y="0"/>
            <a:ext cx="0" cy="685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 userDrawn="1"/>
        </p:nvCxnSpPr>
        <p:spPr>
          <a:xfrm>
            <a:off x="177800" y="0"/>
            <a:ext cx="0" cy="685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 userDrawn="1"/>
        </p:nvCxnSpPr>
        <p:spPr>
          <a:xfrm>
            <a:off x="11912600" y="0"/>
            <a:ext cx="0" cy="68580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trella de 24 puntas 17"/>
          <p:cNvSpPr/>
          <p:nvPr userDrawn="1"/>
        </p:nvSpPr>
        <p:spPr>
          <a:xfrm>
            <a:off x="10769600" y="4818857"/>
            <a:ext cx="965200" cy="965200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9239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0" r:id="rId4"/>
    <p:sldLayoutId id="2147483655" r:id="rId5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none" spc="0" baseline="0">
          <a:ln w="18000">
            <a:solidFill>
              <a:srgbClr val="FF0000"/>
            </a:solidFill>
            <a:prstDash val="solid"/>
            <a:miter lim="800000"/>
          </a:ln>
          <a:solidFill>
            <a:schemeClr val="tx1"/>
          </a:solidFill>
          <a:effectLst>
            <a:outerShdw blurRad="25500" dist="23000" dir="7020000" algn="tl">
              <a:srgbClr val="000000">
                <a:alpha val="50000"/>
              </a:srgbClr>
            </a:outerShdw>
          </a:effectLst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 baseline="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52065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8153400" y="1571625"/>
            <a:ext cx="3175000" cy="4351338"/>
          </a:xfrm>
        </p:spPr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82103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8153400" y="1571625"/>
            <a:ext cx="3175000" cy="4351338"/>
          </a:xfrm>
        </p:spPr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69129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8153400" y="1571625"/>
            <a:ext cx="3175000" cy="4351338"/>
          </a:xfrm>
        </p:spPr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97043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0</Words>
  <Application>Microsoft Office PowerPoint</Application>
  <PresentationFormat>Personalizado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LAB-A-03</dc:creator>
  <cp:lastModifiedBy>Michael</cp:lastModifiedBy>
  <cp:revision>12</cp:revision>
  <dcterms:created xsi:type="dcterms:W3CDTF">2017-02-11T12:33:38Z</dcterms:created>
  <dcterms:modified xsi:type="dcterms:W3CDTF">2017-02-18T04:13:26Z</dcterms:modified>
</cp:coreProperties>
</file>