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s-PE" b="1" baseline="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corren en la vida </a:t>
            </a:r>
            <a:endParaRPr lang="es-PE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Alemania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Fútbolistas</c:v>
                </c:pt>
                <c:pt idx="1">
                  <c:v>Mama de la casa</c:v>
                </c:pt>
                <c:pt idx="2">
                  <c:v>Policías</c:v>
                </c:pt>
                <c:pt idx="3">
                  <c:v>Agricultores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75</c:v>
                </c:pt>
                <c:pt idx="1">
                  <c:v>22</c:v>
                </c:pt>
                <c:pt idx="2">
                  <c:v>44</c:v>
                </c:pt>
                <c:pt idx="3">
                  <c:v>50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Perú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Fútbolistas</c:v>
                </c:pt>
                <c:pt idx="1">
                  <c:v>Mama de la casa</c:v>
                </c:pt>
                <c:pt idx="2">
                  <c:v>Policías</c:v>
                </c:pt>
                <c:pt idx="3">
                  <c:v>Agricultores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100</c:v>
                </c:pt>
                <c:pt idx="1">
                  <c:v>44</c:v>
                </c:pt>
                <c:pt idx="2">
                  <c:v>100</c:v>
                </c:pt>
                <c:pt idx="3">
                  <c:v>60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Saudi-Arabia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Fútbolistas</c:v>
                </c:pt>
                <c:pt idx="1">
                  <c:v>Mama de la casa</c:v>
                </c:pt>
                <c:pt idx="2">
                  <c:v>Policías</c:v>
                </c:pt>
                <c:pt idx="3">
                  <c:v>Agricultores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33</c:v>
                </c:pt>
                <c:pt idx="1">
                  <c:v>5</c:v>
                </c:pt>
                <c:pt idx="2">
                  <c:v>15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89907328"/>
        <c:axId val="1989905696"/>
      </c:barChart>
      <c:catAx>
        <c:axId val="1989907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1989905696"/>
        <c:crosses val="autoZero"/>
        <c:auto val="1"/>
        <c:lblAlgn val="ctr"/>
        <c:lblOffset val="100"/>
        <c:noMultiLvlLbl val="0"/>
      </c:catAx>
      <c:valAx>
        <c:axId val="1989905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98990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95AB6A-6CCB-41B6-85C9-F57BEDA340B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DDB54DC5-A56B-48D2-9B04-8FCFC1B90EFA}">
      <dgm:prSet phldrT="[Texto]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lang="es-PE" b="1" cap="none" spc="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rPr>
            <a:t>Jefes súper corruptos</a:t>
          </a:r>
          <a:endParaRPr lang="es-PE" b="1" cap="none" spc="0" dirty="0">
            <a:ln>
              <a:solidFill>
                <a:schemeClr val="accent2">
                  <a:lumMod val="75000"/>
                </a:schemeClr>
              </a:solidFill>
            </a:ln>
            <a:solidFill>
              <a:srgbClr val="FF0000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D2A43E-CFF9-4726-9B7A-D3E51C6F8439}" type="parTrans" cxnId="{79BDDA7C-A42D-4794-BC65-FB967C1E3FA2}">
      <dgm:prSet/>
      <dgm:spPr/>
      <dgm:t>
        <a:bodyPr/>
        <a:lstStyle/>
        <a:p>
          <a:endParaRPr lang="es-PE"/>
        </a:p>
      </dgm:t>
    </dgm:pt>
    <dgm:pt modelId="{690E6B3A-F7A7-47AB-9CDF-5A1C21D4696B}" type="sibTrans" cxnId="{79BDDA7C-A42D-4794-BC65-FB967C1E3FA2}">
      <dgm:prSet/>
      <dgm:spPr/>
      <dgm:t>
        <a:bodyPr/>
        <a:lstStyle/>
        <a:p>
          <a:endParaRPr lang="es-PE"/>
        </a:p>
      </dgm:t>
    </dgm:pt>
    <dgm:pt modelId="{16682C04-F56A-4594-97B6-7E632D5FF258}">
      <dgm:prSet phldrT="[Texto]"/>
      <dgm:spPr/>
      <dgm:t>
        <a:bodyPr/>
        <a:lstStyle/>
        <a:p>
          <a:r>
            <a:rPr lang="es-PE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rPr>
            <a:t>Artesanos un poco corruptos</a:t>
          </a:r>
          <a:endParaRPr lang="es-PE" b="1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5">
                <a:lumMod val="75000"/>
              </a:schemeClr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9D49D3-85A0-4856-AEE5-05A5422A4998}" type="parTrans" cxnId="{50ADEB1A-33FE-4DEB-849C-4445E34647DA}">
      <dgm:prSet/>
      <dgm:spPr/>
      <dgm:t>
        <a:bodyPr/>
        <a:lstStyle/>
        <a:p>
          <a:endParaRPr lang="es-PE"/>
        </a:p>
      </dgm:t>
    </dgm:pt>
    <dgm:pt modelId="{B30B495F-BB69-4B4B-A889-0781A947CF38}" type="sibTrans" cxnId="{50ADEB1A-33FE-4DEB-849C-4445E34647DA}">
      <dgm:prSet/>
      <dgm:spPr/>
      <dgm:t>
        <a:bodyPr/>
        <a:lstStyle/>
        <a:p>
          <a:endParaRPr lang="es-PE"/>
        </a:p>
      </dgm:t>
    </dgm:pt>
    <dgm:pt modelId="{88EA2D7B-5D6D-450D-8E66-29EFB8BBF6A9}">
      <dgm:prSet phldrT="[Texto]"/>
      <dgm:spPr/>
      <dgm:t>
        <a:bodyPr/>
        <a:lstStyle/>
        <a:p>
          <a:r>
            <a:rPr lang="es-PE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rPr>
            <a:t>Pobres que sufren y roban</a:t>
          </a:r>
          <a:endParaRPr lang="es-PE" b="1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6">
                <a:lumMod val="50000"/>
              </a:schemeClr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5FEFD7-9B36-492A-BE5C-ABED817A1A85}" type="parTrans" cxnId="{B0369191-B69B-4791-8405-F108C972D220}">
      <dgm:prSet/>
      <dgm:spPr/>
      <dgm:t>
        <a:bodyPr/>
        <a:lstStyle/>
        <a:p>
          <a:endParaRPr lang="es-PE"/>
        </a:p>
      </dgm:t>
    </dgm:pt>
    <dgm:pt modelId="{46BDC915-E7C6-4BA8-A615-CBE6CAFD04DE}" type="sibTrans" cxnId="{B0369191-B69B-4791-8405-F108C972D220}">
      <dgm:prSet/>
      <dgm:spPr/>
      <dgm:t>
        <a:bodyPr/>
        <a:lstStyle/>
        <a:p>
          <a:endParaRPr lang="es-PE"/>
        </a:p>
      </dgm:t>
    </dgm:pt>
    <dgm:pt modelId="{B47C8AC9-752A-4298-934A-191B869F0A16}" type="pres">
      <dgm:prSet presAssocID="{3095AB6A-6CCB-41B6-85C9-F57BEDA340BB}" presName="Name0" presStyleCnt="0">
        <dgm:presLayoutVars>
          <dgm:dir/>
          <dgm:animLvl val="lvl"/>
          <dgm:resizeHandles val="exact"/>
        </dgm:presLayoutVars>
      </dgm:prSet>
      <dgm:spPr/>
    </dgm:pt>
    <dgm:pt modelId="{5BC39DEC-3EE8-4EE4-ADB4-AE8357A2BAE3}" type="pres">
      <dgm:prSet presAssocID="{DDB54DC5-A56B-48D2-9B04-8FCFC1B90EFA}" presName="Name8" presStyleCnt="0"/>
      <dgm:spPr/>
    </dgm:pt>
    <dgm:pt modelId="{F834AB71-F827-4D79-AD33-594F9991C942}" type="pres">
      <dgm:prSet presAssocID="{DDB54DC5-A56B-48D2-9B04-8FCFC1B90EF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82AD0E5-E326-48AE-82E6-6DE7C9F43B83}" type="pres">
      <dgm:prSet presAssocID="{DDB54DC5-A56B-48D2-9B04-8FCFC1B90E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78F7417-B392-4787-81CF-754B16871866}" type="pres">
      <dgm:prSet presAssocID="{16682C04-F56A-4594-97B6-7E632D5FF258}" presName="Name8" presStyleCnt="0"/>
      <dgm:spPr/>
    </dgm:pt>
    <dgm:pt modelId="{2E36344A-1BDD-47FF-95FB-11CED6B06300}" type="pres">
      <dgm:prSet presAssocID="{16682C04-F56A-4594-97B6-7E632D5FF258}" presName="level" presStyleLbl="node1" presStyleIdx="1" presStyleCnt="3">
        <dgm:presLayoutVars>
          <dgm:chMax val="1"/>
          <dgm:bulletEnabled val="1"/>
        </dgm:presLayoutVars>
      </dgm:prSet>
      <dgm:spPr/>
    </dgm:pt>
    <dgm:pt modelId="{16F0ABB3-DB82-49C9-8B72-B085361F2C10}" type="pres">
      <dgm:prSet presAssocID="{16682C04-F56A-4594-97B6-7E632D5FF25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E14886D-C9A4-4E04-9432-CA70F975806E}" type="pres">
      <dgm:prSet presAssocID="{88EA2D7B-5D6D-450D-8E66-29EFB8BBF6A9}" presName="Name8" presStyleCnt="0"/>
      <dgm:spPr/>
    </dgm:pt>
    <dgm:pt modelId="{22120A2C-6D73-4F65-B36F-08AD1FFD0AE4}" type="pres">
      <dgm:prSet presAssocID="{88EA2D7B-5D6D-450D-8E66-29EFB8BBF6A9}" presName="level" presStyleLbl="node1" presStyleIdx="2" presStyleCnt="3">
        <dgm:presLayoutVars>
          <dgm:chMax val="1"/>
          <dgm:bulletEnabled val="1"/>
        </dgm:presLayoutVars>
      </dgm:prSet>
      <dgm:spPr/>
    </dgm:pt>
    <dgm:pt modelId="{B0E62CDA-268A-4473-876B-05AA987C78D6}" type="pres">
      <dgm:prSet presAssocID="{88EA2D7B-5D6D-450D-8E66-29EFB8BBF6A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3D79CF9-56C3-46B5-B8C4-DDF6D2D034C6}" type="presOf" srcId="{16682C04-F56A-4594-97B6-7E632D5FF258}" destId="{2E36344A-1BDD-47FF-95FB-11CED6B06300}" srcOrd="0" destOrd="0" presId="urn:microsoft.com/office/officeart/2005/8/layout/pyramid1"/>
    <dgm:cxn modelId="{42555FAA-9C61-48BA-B016-CD70AC30885B}" type="presOf" srcId="{3095AB6A-6CCB-41B6-85C9-F57BEDA340BB}" destId="{B47C8AC9-752A-4298-934A-191B869F0A16}" srcOrd="0" destOrd="0" presId="urn:microsoft.com/office/officeart/2005/8/layout/pyramid1"/>
    <dgm:cxn modelId="{C4716957-4A23-4633-AA52-1F9279BAF45C}" type="presOf" srcId="{16682C04-F56A-4594-97B6-7E632D5FF258}" destId="{16F0ABB3-DB82-49C9-8B72-B085361F2C10}" srcOrd="1" destOrd="0" presId="urn:microsoft.com/office/officeart/2005/8/layout/pyramid1"/>
    <dgm:cxn modelId="{2340E09A-34E7-425B-B57D-4BF145631D20}" type="presOf" srcId="{DDB54DC5-A56B-48D2-9B04-8FCFC1B90EFA}" destId="{F834AB71-F827-4D79-AD33-594F9991C942}" srcOrd="0" destOrd="0" presId="urn:microsoft.com/office/officeart/2005/8/layout/pyramid1"/>
    <dgm:cxn modelId="{7B5F3E46-999E-4C92-B0F5-AB98FBFD5761}" type="presOf" srcId="{88EA2D7B-5D6D-450D-8E66-29EFB8BBF6A9}" destId="{22120A2C-6D73-4F65-B36F-08AD1FFD0AE4}" srcOrd="0" destOrd="0" presId="urn:microsoft.com/office/officeart/2005/8/layout/pyramid1"/>
    <dgm:cxn modelId="{E9CEAD00-BA95-4F1A-BFE8-A34793E21FED}" type="presOf" srcId="{88EA2D7B-5D6D-450D-8E66-29EFB8BBF6A9}" destId="{B0E62CDA-268A-4473-876B-05AA987C78D6}" srcOrd="1" destOrd="0" presId="urn:microsoft.com/office/officeart/2005/8/layout/pyramid1"/>
    <dgm:cxn modelId="{C6F580F9-909C-4857-8DCC-0CE41EBAA7B2}" type="presOf" srcId="{DDB54DC5-A56B-48D2-9B04-8FCFC1B90EFA}" destId="{182AD0E5-E326-48AE-82E6-6DE7C9F43B83}" srcOrd="1" destOrd="0" presId="urn:microsoft.com/office/officeart/2005/8/layout/pyramid1"/>
    <dgm:cxn modelId="{79BDDA7C-A42D-4794-BC65-FB967C1E3FA2}" srcId="{3095AB6A-6CCB-41B6-85C9-F57BEDA340BB}" destId="{DDB54DC5-A56B-48D2-9B04-8FCFC1B90EFA}" srcOrd="0" destOrd="0" parTransId="{F4D2A43E-CFF9-4726-9B7A-D3E51C6F8439}" sibTransId="{690E6B3A-F7A7-47AB-9CDF-5A1C21D4696B}"/>
    <dgm:cxn modelId="{50ADEB1A-33FE-4DEB-849C-4445E34647DA}" srcId="{3095AB6A-6CCB-41B6-85C9-F57BEDA340BB}" destId="{16682C04-F56A-4594-97B6-7E632D5FF258}" srcOrd="1" destOrd="0" parTransId="{7B9D49D3-85A0-4856-AEE5-05A5422A4998}" sibTransId="{B30B495F-BB69-4B4B-A889-0781A947CF38}"/>
    <dgm:cxn modelId="{B0369191-B69B-4791-8405-F108C972D220}" srcId="{3095AB6A-6CCB-41B6-85C9-F57BEDA340BB}" destId="{88EA2D7B-5D6D-450D-8E66-29EFB8BBF6A9}" srcOrd="2" destOrd="0" parTransId="{105FEFD7-9B36-492A-BE5C-ABED817A1A85}" sibTransId="{46BDC915-E7C6-4BA8-A615-CBE6CAFD04DE}"/>
    <dgm:cxn modelId="{00448D8F-D020-42FD-88D5-AE9662EDC3C2}" type="presParOf" srcId="{B47C8AC9-752A-4298-934A-191B869F0A16}" destId="{5BC39DEC-3EE8-4EE4-ADB4-AE8357A2BAE3}" srcOrd="0" destOrd="0" presId="urn:microsoft.com/office/officeart/2005/8/layout/pyramid1"/>
    <dgm:cxn modelId="{00DA8AD0-5E8C-4C4E-95B3-9C6435AE9C88}" type="presParOf" srcId="{5BC39DEC-3EE8-4EE4-ADB4-AE8357A2BAE3}" destId="{F834AB71-F827-4D79-AD33-594F9991C942}" srcOrd="0" destOrd="0" presId="urn:microsoft.com/office/officeart/2005/8/layout/pyramid1"/>
    <dgm:cxn modelId="{ACCB9D62-ED92-4624-963A-DEBFBEC706B7}" type="presParOf" srcId="{5BC39DEC-3EE8-4EE4-ADB4-AE8357A2BAE3}" destId="{182AD0E5-E326-48AE-82E6-6DE7C9F43B83}" srcOrd="1" destOrd="0" presId="urn:microsoft.com/office/officeart/2005/8/layout/pyramid1"/>
    <dgm:cxn modelId="{5FE233F1-4A39-4A4F-B8A3-8F5E5753A699}" type="presParOf" srcId="{B47C8AC9-752A-4298-934A-191B869F0A16}" destId="{E78F7417-B392-4787-81CF-754B16871866}" srcOrd="1" destOrd="0" presId="urn:microsoft.com/office/officeart/2005/8/layout/pyramid1"/>
    <dgm:cxn modelId="{EEF2FCF6-1155-4383-BDEF-0094BC4F6A8C}" type="presParOf" srcId="{E78F7417-B392-4787-81CF-754B16871866}" destId="{2E36344A-1BDD-47FF-95FB-11CED6B06300}" srcOrd="0" destOrd="0" presId="urn:microsoft.com/office/officeart/2005/8/layout/pyramid1"/>
    <dgm:cxn modelId="{5C394A91-1C6D-47D0-8553-CD34D90BE132}" type="presParOf" srcId="{E78F7417-B392-4787-81CF-754B16871866}" destId="{16F0ABB3-DB82-49C9-8B72-B085361F2C10}" srcOrd="1" destOrd="0" presId="urn:microsoft.com/office/officeart/2005/8/layout/pyramid1"/>
    <dgm:cxn modelId="{A113E71A-3765-4BF3-A801-7FAA19FD2830}" type="presParOf" srcId="{B47C8AC9-752A-4298-934A-191B869F0A16}" destId="{5E14886D-C9A4-4E04-9432-CA70F975806E}" srcOrd="2" destOrd="0" presId="urn:microsoft.com/office/officeart/2005/8/layout/pyramid1"/>
    <dgm:cxn modelId="{B90D3195-E236-41A0-B5F5-B18276FDDE6B}" type="presParOf" srcId="{5E14886D-C9A4-4E04-9432-CA70F975806E}" destId="{22120A2C-6D73-4F65-B36F-08AD1FFD0AE4}" srcOrd="0" destOrd="0" presId="urn:microsoft.com/office/officeart/2005/8/layout/pyramid1"/>
    <dgm:cxn modelId="{712ED9ED-B8E2-4A73-9683-16C265C5ACE5}" type="presParOf" srcId="{5E14886D-C9A4-4E04-9432-CA70F975806E}" destId="{B0E62CDA-268A-4473-876B-05AA987C78D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4AB71-F827-4D79-AD33-594F9991C942}">
      <dsp:nvSpPr>
        <dsp:cNvPr id="0" name=""/>
        <dsp:cNvSpPr/>
      </dsp:nvSpPr>
      <dsp:spPr>
        <a:xfrm>
          <a:off x="3200399" y="0"/>
          <a:ext cx="3200400" cy="1105958"/>
        </a:xfrm>
        <a:prstGeom prst="trapezoid">
          <a:avLst>
            <a:gd name="adj" fmla="val 14468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800" b="1" kern="1200" cap="none" spc="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rPr>
            <a:t>Jefes súper corruptos</a:t>
          </a:r>
          <a:endParaRPr lang="es-PE" sz="3800" b="1" kern="1200" cap="none" spc="0" dirty="0">
            <a:ln>
              <a:solidFill>
                <a:schemeClr val="accent2">
                  <a:lumMod val="75000"/>
                </a:schemeClr>
              </a:solidFill>
            </a:ln>
            <a:solidFill>
              <a:srgbClr val="FF0000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00399" y="0"/>
        <a:ext cx="3200400" cy="1105958"/>
      </dsp:txXfrm>
    </dsp:sp>
    <dsp:sp modelId="{2E36344A-1BDD-47FF-95FB-11CED6B06300}">
      <dsp:nvSpPr>
        <dsp:cNvPr id="0" name=""/>
        <dsp:cNvSpPr/>
      </dsp:nvSpPr>
      <dsp:spPr>
        <a:xfrm>
          <a:off x="1600199" y="1105958"/>
          <a:ext cx="6400800" cy="1105958"/>
        </a:xfrm>
        <a:prstGeom prst="trapezoid">
          <a:avLst>
            <a:gd name="adj" fmla="val 14468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800" b="1" kern="1200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rPr>
            <a:t>Artesanos un poco corruptos</a:t>
          </a:r>
          <a:endParaRPr lang="es-PE" sz="3800" b="1" kern="1200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5">
                <a:lumMod val="75000"/>
              </a:schemeClr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0339" y="1105958"/>
        <a:ext cx="4160520" cy="1105958"/>
      </dsp:txXfrm>
    </dsp:sp>
    <dsp:sp modelId="{22120A2C-6D73-4F65-B36F-08AD1FFD0AE4}">
      <dsp:nvSpPr>
        <dsp:cNvPr id="0" name=""/>
        <dsp:cNvSpPr/>
      </dsp:nvSpPr>
      <dsp:spPr>
        <a:xfrm>
          <a:off x="0" y="2211916"/>
          <a:ext cx="9601200" cy="1105958"/>
        </a:xfrm>
        <a:prstGeom prst="trapezoid">
          <a:avLst>
            <a:gd name="adj" fmla="val 14468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800" b="1" kern="1200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rPr>
            <a:t>Pobres que sufren y roban</a:t>
          </a:r>
          <a:endParaRPr lang="es-PE" sz="3800" b="1" kern="1200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6">
                <a:lumMod val="50000"/>
              </a:schemeClr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80209" y="2211916"/>
        <a:ext cx="6240780" cy="1105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5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876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95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972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1220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456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893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75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16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315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94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049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91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65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469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16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067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B0BD4F-8E16-4C17-B03D-751E8CF17B6D}" type="datetimeFigureOut">
              <a:rPr lang="es-PE" smtClean="0"/>
              <a:t>11/02/2017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3FE7F0-86EA-4FA7-BC45-F3F38382AC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593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/>
              <a:t>Insertar Objetos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 smtClean="0"/>
              <a:t>Presentado por Confucio </a:t>
            </a:r>
            <a:r>
              <a:rPr lang="es-PE" dirty="0" err="1" smtClean="0"/>
              <a:t>Taa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1803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62262"/>
          </a:xfrm>
        </p:spPr>
        <p:txBody>
          <a:bodyPr/>
          <a:lstStyle/>
          <a:p>
            <a:r>
              <a:rPr lang="es-PE" dirty="0" smtClean="0"/>
              <a:t>Insertar una Tabla</a:t>
            </a:r>
            <a:endParaRPr lang="es-PE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501621"/>
              </p:ext>
            </p:extLst>
          </p:nvPr>
        </p:nvGraphicFramePr>
        <p:xfrm>
          <a:off x="1295402" y="2107297"/>
          <a:ext cx="9601200" cy="3907062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920240"/>
                <a:gridCol w="1920240"/>
                <a:gridCol w="1920240"/>
                <a:gridCol w="1920240"/>
                <a:gridCol w="1920240"/>
              </a:tblGrid>
              <a:tr h="651177">
                <a:tc gridSpan="5">
                  <a:txBody>
                    <a:bodyPr/>
                    <a:lstStyle/>
                    <a:p>
                      <a:pPr algn="ctr"/>
                      <a:r>
                        <a:rPr lang="es-PE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Profesores:</a:t>
                      </a:r>
                      <a:r>
                        <a:rPr lang="es-PE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valores de 0 a 20</a:t>
                      </a:r>
                      <a:endParaRPr lang="es-PE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651177">
                <a:tc>
                  <a:txBody>
                    <a:bodyPr/>
                    <a:lstStyle/>
                    <a:p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Amabilidad</a:t>
                      </a:r>
                      <a:endParaRPr lang="es-PE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Precisión</a:t>
                      </a:r>
                      <a:endParaRPr lang="es-PE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Puntualidad</a:t>
                      </a:r>
                      <a:endParaRPr lang="es-PE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Idioma</a:t>
                      </a:r>
                      <a:endParaRPr lang="es-PE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</a:tr>
              <a:tr h="651177">
                <a:tc>
                  <a:txBody>
                    <a:bodyPr/>
                    <a:lstStyle/>
                    <a:p>
                      <a:r>
                        <a:rPr lang="es-PE" sz="2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Rupire</a:t>
                      </a:r>
                      <a:endParaRPr lang="es-PE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</a:tr>
              <a:tr h="651177">
                <a:tc>
                  <a:txBody>
                    <a:bodyPr/>
                    <a:lstStyle/>
                    <a:p>
                      <a:r>
                        <a:rPr lang="es-PE" sz="2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Jimy</a:t>
                      </a:r>
                      <a:endParaRPr lang="es-PE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</a:tr>
              <a:tr h="651177">
                <a:tc>
                  <a:txBody>
                    <a:bodyPr/>
                    <a:lstStyle/>
                    <a:p>
                      <a:r>
                        <a:rPr lang="es-PE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Huamán</a:t>
                      </a:r>
                      <a:endParaRPr lang="es-PE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</a:tr>
              <a:tr h="651177">
                <a:tc>
                  <a:txBody>
                    <a:bodyPr/>
                    <a:lstStyle/>
                    <a:p>
                      <a:r>
                        <a:rPr lang="es-PE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Damaris</a:t>
                      </a:r>
                      <a:endParaRPr lang="es-PE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P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61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Insertar Formas</a:t>
            </a:r>
            <a:endParaRPr lang="es-PE" dirty="0"/>
          </a:p>
        </p:txBody>
      </p:sp>
      <p:sp>
        <p:nvSpPr>
          <p:cNvPr id="5" name="Cinta hacia abajo 4"/>
          <p:cNvSpPr/>
          <p:nvPr/>
        </p:nvSpPr>
        <p:spPr>
          <a:xfrm>
            <a:off x="2116428" y="2691685"/>
            <a:ext cx="7959144" cy="2498501"/>
          </a:xfrm>
          <a:prstGeom prst="ribbon">
            <a:avLst/>
          </a:prstGeom>
          <a:solidFill>
            <a:schemeClr val="accent3"/>
          </a:solidFill>
          <a:ln w="12700">
            <a:solidFill>
              <a:srgbClr val="00206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PE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felicita</a:t>
            </a:r>
            <a:r>
              <a:rPr lang="es-P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s-PE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felicita</a:t>
            </a:r>
            <a:r>
              <a:rPr lang="es-P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s-PE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felicita</a:t>
            </a:r>
            <a:r>
              <a:rPr lang="es-P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en el Perú los jefes aprenden que la fruta fresca es importante para NO TENER CANAS.</a:t>
            </a:r>
          </a:p>
        </p:txBody>
      </p:sp>
    </p:spTree>
    <p:extLst>
      <p:ext uri="{BB962C8B-B14F-4D97-AF65-F5344CB8AC3E}">
        <p14:creationId xmlns:p14="http://schemas.microsoft.com/office/powerpoint/2010/main" val="3614011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Insertar Imágenes</a:t>
            </a:r>
            <a:endParaRPr lang="es-PE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9323" y="2557463"/>
            <a:ext cx="5013353" cy="3317875"/>
          </a:xfrm>
          <a:prstGeom prst="heart">
            <a:avLst/>
          </a:prstGeom>
          <a:ln w="76200"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92359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Insertar SmartArt</a:t>
            </a:r>
            <a:endParaRPr lang="es-PE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8988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076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Insertar un Gráfico</a:t>
            </a:r>
            <a:endParaRPr lang="es-PE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03344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327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90</Words>
  <Application>Microsoft Office PowerPoint</Application>
  <PresentationFormat>Panorámica</PresentationFormat>
  <Paragraphs>37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Garamond</vt:lpstr>
      <vt:lpstr>Orgánico</vt:lpstr>
      <vt:lpstr>Insertar Objetos</vt:lpstr>
      <vt:lpstr>Insertar una Tabla</vt:lpstr>
      <vt:lpstr>Insertar Formas</vt:lpstr>
      <vt:lpstr>Insertar Imágenes</vt:lpstr>
      <vt:lpstr>Insertar SmartArt</vt:lpstr>
      <vt:lpstr>Insertar un Gráfico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Insertar Objetos</dc:title>
  <dc:creator>LAB-A-03</dc:creator>
  <cp:lastModifiedBy>LAB-A-03</cp:lastModifiedBy>
  <cp:revision>8</cp:revision>
  <dcterms:created xsi:type="dcterms:W3CDTF">2017-02-11T10:16:32Z</dcterms:created>
  <dcterms:modified xsi:type="dcterms:W3CDTF">2017-02-11T11:05:23Z</dcterms:modified>
</cp:coreProperties>
</file>