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9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040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37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2673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055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1677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973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37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884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563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98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8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058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31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523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38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400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96091-988D-4183-B0A2-DDE67464E0B7}" type="datetimeFigureOut">
              <a:rPr lang="es-ES" smtClean="0"/>
              <a:t>11/02/2017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D4170D6-5F15-4C7E-A058-7EC2326CDD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028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110205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Los Valores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89212" y="4108639"/>
            <a:ext cx="8915399" cy="1126283"/>
          </a:xfrm>
        </p:spPr>
        <p:txBody>
          <a:bodyPr>
            <a:normAutofit/>
          </a:bodyPr>
          <a:lstStyle/>
          <a:p>
            <a:r>
              <a:rPr lang="es-ES" sz="2400" b="1" dirty="0" smtClean="0"/>
              <a:t>Presentado por Confucio </a:t>
            </a:r>
            <a:r>
              <a:rPr lang="es-ES" sz="2400" b="1" dirty="0" err="1" smtClean="0"/>
              <a:t>Taa</a:t>
            </a:r>
            <a:endParaRPr lang="es-ES" sz="2400" b="1" dirty="0"/>
          </a:p>
        </p:txBody>
      </p:sp>
      <p:pic>
        <p:nvPicPr>
          <p:cNvPr id="4" name="CANCIONES DE ANIMALES - RONDAS INFANTILES - CANCIONES INFANTILES CORT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1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0">
        <p15:prstTrans prst="curtains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8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27018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El Amor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493976" cy="3216322"/>
          </a:xfrm>
        </p:spPr>
        <p:txBody>
          <a:bodyPr>
            <a:noAutofit/>
          </a:bodyPr>
          <a:lstStyle/>
          <a:p>
            <a:r>
              <a:rPr lang="es-ES" sz="2000" b="1" dirty="0"/>
              <a:t>El amor como valor</a:t>
            </a:r>
            <a:r>
              <a:rPr lang="es-ES" sz="2000" dirty="0"/>
              <a:t> es </a:t>
            </a:r>
            <a:r>
              <a:rPr lang="es-ES" sz="2000" b="1" dirty="0"/>
              <a:t>el</a:t>
            </a:r>
            <a:r>
              <a:rPr lang="es-ES" sz="2000" dirty="0"/>
              <a:t> único que considera la esencia del bien y del mal. </a:t>
            </a:r>
            <a:r>
              <a:rPr lang="es-ES" sz="2000" b="1" dirty="0"/>
              <a:t>El amor como valor</a:t>
            </a:r>
            <a:r>
              <a:rPr lang="es-ES" sz="2000" dirty="0"/>
              <a:t> es la fuerza para impulsarnos hacia cualquier cosa de bien. </a:t>
            </a:r>
            <a:r>
              <a:rPr lang="es-ES" sz="2000" b="1" dirty="0"/>
              <a:t>El amor</a:t>
            </a:r>
            <a:r>
              <a:rPr lang="es-ES" sz="2000" dirty="0"/>
              <a:t> es intangible que induce fuerza, paz, tranquilidad, alegría y por ende un bienestar en </a:t>
            </a:r>
            <a:r>
              <a:rPr lang="es-ES" sz="2000" b="1" dirty="0"/>
              <a:t>el</a:t>
            </a:r>
            <a:r>
              <a:rPr lang="es-ES" sz="2000" dirty="0"/>
              <a:t> ser humano.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1001725">
            <a:off x="7706986" y="2460188"/>
            <a:ext cx="3420926" cy="3124446"/>
          </a:xfrm>
          <a:prstGeom prst="rect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5105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">
        <p15:prstTrans prst="fallOver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8160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La tolerancia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493678" y="1505802"/>
            <a:ext cx="4343850" cy="3775882"/>
          </a:xfrm>
        </p:spPr>
        <p:txBody>
          <a:bodyPr>
            <a:normAutofit/>
          </a:bodyPr>
          <a:lstStyle/>
          <a:p>
            <a:r>
              <a:rPr lang="es-ES" sz="2000" dirty="0"/>
              <a:t>La palabra proviene del latín </a:t>
            </a:r>
            <a:r>
              <a:rPr lang="es-ES" sz="2000" dirty="0" smtClean="0"/>
              <a:t>tolerancia</a:t>
            </a:r>
            <a:r>
              <a:rPr lang="es-ES" sz="2000" dirty="0"/>
              <a:t>, que significa 'cualidad de quien puede aguantar, soportar o aceptar'. </a:t>
            </a:r>
            <a:r>
              <a:rPr lang="es-ES" sz="2000" b="1" dirty="0"/>
              <a:t>La tolerancia</a:t>
            </a:r>
            <a:r>
              <a:rPr lang="es-ES" sz="2000" dirty="0"/>
              <a:t> es un </a:t>
            </a:r>
            <a:r>
              <a:rPr lang="es-ES" sz="2000" b="1" dirty="0"/>
              <a:t>valor</a:t>
            </a:r>
            <a:r>
              <a:rPr lang="es-ES" sz="2000" dirty="0"/>
              <a:t> moral que implica el respeto íntegro hacia el otro, hacia sus ideas, prácticas o creencias, independientemente de que choquen o sean diferentes de las nuestras.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6344" y="850934"/>
            <a:ext cx="3662363" cy="3662363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39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">
        <p15:prstTrans prst="peelOff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2701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Valor: Esconder la plata 01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92924" y="1683223"/>
            <a:ext cx="4313864" cy="3777622"/>
          </a:xfrm>
        </p:spPr>
        <p:txBody>
          <a:bodyPr/>
          <a:lstStyle/>
          <a:p>
            <a:r>
              <a:rPr lang="es-ES" sz="2000" dirty="0"/>
              <a:t>1.- Un simple agujero en el canto de una puerta nos puede servir como sitio donde guardar nuestros ahorros cuando no estemos en casa.</a:t>
            </a:r>
          </a:p>
          <a:p>
            <a:r>
              <a:rPr lang="es-ES" sz="2000" dirty="0"/>
              <a:t>2.- En un descanso de nuestra escalera podemos crear un compartimento secreto donde esconder todo aquello de valor que queramos.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07022" y="1351128"/>
            <a:ext cx="2356569" cy="516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42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">
        <p:blinds dir="vert"/>
      </p:transition>
    </mc:Choice>
    <mc:Fallback xmlns="">
      <p:transition spd="slow" advTm="2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87714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accent1"/>
                </a:solidFill>
              </a:rPr>
              <a:t>Valor: Esconder la plata 02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92924" y="1751462"/>
            <a:ext cx="4313864" cy="3777622"/>
          </a:xfrm>
        </p:spPr>
        <p:txBody>
          <a:bodyPr/>
          <a:lstStyle/>
          <a:p>
            <a:r>
              <a:rPr lang="es-ES" sz="2000" dirty="0"/>
              <a:t>3.- Otra opción es apostar por un sofá con un compartimento interior donde poder meter gran cantidad de cosas.</a:t>
            </a:r>
          </a:p>
          <a:p>
            <a:r>
              <a:rPr lang="es-ES" sz="2000" dirty="0"/>
              <a:t>4.- Esta idea es de las más utilizadas y consiste en un enchufe de pega que en realidad es una especie de caja fuerte que pasa desapercibida.</a:t>
            </a:r>
          </a:p>
          <a:p>
            <a:endParaRPr lang="es-E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8869" y="1647992"/>
            <a:ext cx="3778250" cy="377825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568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">
        <p15:prstTrans prst="drape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63496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Valor: Esconder la plata 03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92924" y="1642281"/>
            <a:ext cx="4313864" cy="3777622"/>
          </a:xfrm>
        </p:spPr>
        <p:txBody>
          <a:bodyPr/>
          <a:lstStyle/>
          <a:p>
            <a:r>
              <a:rPr lang="es-ES" sz="2000" dirty="0"/>
              <a:t>5.- Una simple cómoda de madera puede esconder dentro un espacio vital donde proteger nuestros enseres.</a:t>
            </a:r>
          </a:p>
          <a:p>
            <a:r>
              <a:rPr lang="es-ES" sz="2000" dirty="0"/>
              <a:t>6.- Esto que parece un simple teclado de ordenador, en realidad esconde un compartimento secreto muy útil para guardar cosas.</a:t>
            </a: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72422" y="1641653"/>
            <a:ext cx="2251394" cy="377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563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">
        <p15:prstTrans prst="origami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6796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b="1" dirty="0" smtClean="0">
                <a:solidFill>
                  <a:schemeClr val="accent1"/>
                </a:solidFill>
              </a:rPr>
              <a:t>Valor: Esconder la plata 04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592924" y="1817379"/>
            <a:ext cx="4313864" cy="3777622"/>
          </a:xfrm>
        </p:spPr>
        <p:txBody>
          <a:bodyPr/>
          <a:lstStyle/>
          <a:p>
            <a:r>
              <a:rPr lang="es-ES" sz="2000" dirty="0"/>
              <a:t>7.- Un armario puede esconder muchos sitios donde guardar cosas de forma clandestina, y no precisamente armas.</a:t>
            </a:r>
          </a:p>
          <a:p>
            <a:r>
              <a:rPr lang="es-ES" sz="2000" dirty="0"/>
              <a:t>8.- Uno de mis favoritos. Consiste en utilizar uno de los huecos de los azulejos para crear un compartimento extraíble donde poder meter nuestras cosas.</a:t>
            </a:r>
          </a:p>
          <a:p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025141"/>
            <a:ext cx="4313238" cy="3160427"/>
          </a:xfrm>
          <a:prstGeom prst="ellipse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0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">
        <p14:doors dir="vert"/>
      </p:transition>
    </mc:Choice>
    <mc:Fallback xmlns="">
      <p:transition spd="slow" advTm="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 dirty="0"/>
          </a:p>
        </p:txBody>
      </p:sp>
      <p:pic>
        <p:nvPicPr>
          <p:cNvPr id="5" name="Insertar elemento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5058" y="2126222"/>
            <a:ext cx="5353784" cy="3010888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2132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169</TotalTime>
  <Words>244</Words>
  <Application>Microsoft Office PowerPoint</Application>
  <PresentationFormat>Panorámica</PresentationFormat>
  <Paragraphs>18</Paragraphs>
  <Slides>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Espiral</vt:lpstr>
      <vt:lpstr>Los Valores</vt:lpstr>
      <vt:lpstr>El Amor</vt:lpstr>
      <vt:lpstr>La tolerancia</vt:lpstr>
      <vt:lpstr>Valor: Esconder la plata 01</vt:lpstr>
      <vt:lpstr>Valor: Esconder la plata 02</vt:lpstr>
      <vt:lpstr>Valor: Esconder la plata 03</vt:lpstr>
      <vt:lpstr>Valor: Esconder la plata 04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Valores</dc:title>
  <dc:creator>laboratorio laboratorio</dc:creator>
  <cp:lastModifiedBy>LAB-A-03</cp:lastModifiedBy>
  <cp:revision>19</cp:revision>
  <dcterms:created xsi:type="dcterms:W3CDTF">2017-02-04T14:55:36Z</dcterms:created>
  <dcterms:modified xsi:type="dcterms:W3CDTF">2017-02-11T10:04:07Z</dcterms:modified>
</cp:coreProperties>
</file>