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04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37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67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55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67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73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37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84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63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9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8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58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31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23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8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40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28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10205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Los Valores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2" y="4108639"/>
            <a:ext cx="8915399" cy="1126283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Presentado por Confucio </a:t>
            </a:r>
            <a:r>
              <a:rPr lang="es-ES" sz="2400" b="1" dirty="0" err="1" smtClean="0"/>
              <a:t>Taa</a:t>
            </a:r>
            <a:endParaRPr lang="es-ES" sz="2400" b="1" dirty="0"/>
          </a:p>
        </p:txBody>
      </p:sp>
      <p:pic>
        <p:nvPicPr>
          <p:cNvPr id="4" name="CANCIONES DE ANIMALES - RONDAS INFANTILES - CANCIONES INFANTILES CORT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El video de 2 minutos que aterrorizó a Mas de 10 millones de personas-2da Par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6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">
        <p15:prstTrans prst="curtains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9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701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El Amor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493976" cy="3216322"/>
          </a:xfrm>
        </p:spPr>
        <p:txBody>
          <a:bodyPr>
            <a:noAutofit/>
          </a:bodyPr>
          <a:lstStyle/>
          <a:p>
            <a:r>
              <a:rPr lang="es-ES" sz="2000" b="1" dirty="0"/>
              <a:t>El amor como valor</a:t>
            </a:r>
            <a:r>
              <a:rPr lang="es-ES" sz="2000" dirty="0"/>
              <a:t> es </a:t>
            </a:r>
            <a:r>
              <a:rPr lang="es-ES" sz="2000" b="1" dirty="0"/>
              <a:t>el</a:t>
            </a:r>
            <a:r>
              <a:rPr lang="es-ES" sz="2000" dirty="0"/>
              <a:t> único que considera la esencia del bien y del mal. </a:t>
            </a:r>
            <a:r>
              <a:rPr lang="es-ES" sz="2000" b="1" dirty="0"/>
              <a:t>El amor como valor</a:t>
            </a:r>
            <a:r>
              <a:rPr lang="es-ES" sz="2000" dirty="0"/>
              <a:t> es la fuerza para impulsarnos hacia cualquier cosa de bien. </a:t>
            </a:r>
            <a:r>
              <a:rPr lang="es-ES" sz="2000" b="1" dirty="0"/>
              <a:t>El amor</a:t>
            </a:r>
            <a:r>
              <a:rPr lang="es-ES" sz="2000" dirty="0"/>
              <a:t> es intangible que induce fuerza, paz, tranquilidad, alegría y por ende un bienestar en </a:t>
            </a:r>
            <a:r>
              <a:rPr lang="es-ES" sz="2000" b="1" dirty="0"/>
              <a:t>el</a:t>
            </a:r>
            <a:r>
              <a:rPr lang="es-ES" sz="2000" dirty="0"/>
              <a:t> ser humano.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001725">
            <a:off x="7706986" y="2460188"/>
            <a:ext cx="3420926" cy="3124446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105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">
        <p15:prstTrans prst="fallOver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8160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La tolerancia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493678" y="1505802"/>
            <a:ext cx="4343850" cy="3775882"/>
          </a:xfrm>
        </p:spPr>
        <p:txBody>
          <a:bodyPr>
            <a:normAutofit/>
          </a:bodyPr>
          <a:lstStyle/>
          <a:p>
            <a:r>
              <a:rPr lang="es-ES" sz="2000" dirty="0"/>
              <a:t>La palabra proviene del latín </a:t>
            </a:r>
            <a:r>
              <a:rPr lang="es-ES" sz="2000" dirty="0" smtClean="0"/>
              <a:t>tolerancia</a:t>
            </a:r>
            <a:r>
              <a:rPr lang="es-ES" sz="2000" dirty="0"/>
              <a:t>, que significa 'cualidad de quien puede aguantar, soportar o aceptar'. </a:t>
            </a:r>
            <a:r>
              <a:rPr lang="es-ES" sz="2000" b="1" dirty="0"/>
              <a:t>La tolerancia</a:t>
            </a:r>
            <a:r>
              <a:rPr lang="es-ES" sz="2000" dirty="0"/>
              <a:t> es un </a:t>
            </a:r>
            <a:r>
              <a:rPr lang="es-ES" sz="2000" b="1" dirty="0"/>
              <a:t>valor</a:t>
            </a:r>
            <a:r>
              <a:rPr lang="es-ES" sz="2000" dirty="0"/>
              <a:t> moral que implica el respeto íntegro hacia el otro, hacia sus ideas, prácticas o creencias, independientemente de que choquen o sean diferentes de las nuestras.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6344" y="850934"/>
            <a:ext cx="3662363" cy="366236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39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">
        <p15:prstTrans prst="peelOff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701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Valor: Esconder la plata 01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92924" y="1683223"/>
            <a:ext cx="4313864" cy="3777622"/>
          </a:xfrm>
        </p:spPr>
        <p:txBody>
          <a:bodyPr/>
          <a:lstStyle/>
          <a:p>
            <a:r>
              <a:rPr lang="es-ES" sz="2000" dirty="0"/>
              <a:t>1.- Un simple agujero en el canto de una puerta nos puede servir como sitio donde guardar nuestros ahorros cuando no estemos en casa.</a:t>
            </a:r>
          </a:p>
          <a:p>
            <a:r>
              <a:rPr lang="es-ES" sz="2000" dirty="0"/>
              <a:t>2.- En un descanso de nuestra escalera podemos crear un compartimento secreto donde esconder todo aquello de valor que queramos.</a:t>
            </a:r>
          </a:p>
          <a:p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07022" y="1351128"/>
            <a:ext cx="2356569" cy="516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4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">
        <p:blinds dir="vert"/>
      </p:transition>
    </mc:Choice>
    <mc:Fallback xmlns="">
      <p:transition spd="slow" advTm="2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87714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Valor: Esconder la plata 02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92924" y="1751462"/>
            <a:ext cx="4313864" cy="3777622"/>
          </a:xfrm>
        </p:spPr>
        <p:txBody>
          <a:bodyPr/>
          <a:lstStyle/>
          <a:p>
            <a:r>
              <a:rPr lang="es-ES" sz="2000" dirty="0"/>
              <a:t>3.- Otra opción es apostar por un sofá con un compartimento interior donde poder meter gran cantidad de cosas.</a:t>
            </a:r>
          </a:p>
          <a:p>
            <a:r>
              <a:rPr lang="es-ES" sz="2000" dirty="0"/>
              <a:t>4.- Esta idea es de las más utilizadas y consiste en un enchufe de pega que en realidad es una especie de caja fuerte que pasa desapercibida.</a:t>
            </a:r>
          </a:p>
          <a:p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8869" y="1647992"/>
            <a:ext cx="3778250" cy="377825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568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">
        <p15:prstTrans prst="drape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6349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Valor: Esconder la plata 03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92924" y="1642281"/>
            <a:ext cx="4313864" cy="3777622"/>
          </a:xfrm>
        </p:spPr>
        <p:txBody>
          <a:bodyPr/>
          <a:lstStyle/>
          <a:p>
            <a:r>
              <a:rPr lang="es-ES" sz="2000" dirty="0"/>
              <a:t>5.- Una simple cómoda de madera puede esconder dentro un espacio vital donde proteger nuestros enseres.</a:t>
            </a:r>
          </a:p>
          <a:p>
            <a:r>
              <a:rPr lang="es-ES" sz="2000" dirty="0"/>
              <a:t>6.- Esto que parece un simple teclado de ordenador, en realidad esconde un compartimento secreto muy útil para guardar cosas.</a:t>
            </a:r>
          </a:p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72422" y="1641653"/>
            <a:ext cx="2251394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563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">
        <p15:prstTrans prst="origami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6796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Valor: Esconder la plata 04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92924" y="1817379"/>
            <a:ext cx="4313864" cy="3777622"/>
          </a:xfrm>
        </p:spPr>
        <p:txBody>
          <a:bodyPr/>
          <a:lstStyle/>
          <a:p>
            <a:r>
              <a:rPr lang="es-ES" sz="2000" dirty="0"/>
              <a:t>7.- Un armario puede esconder muchos sitios donde guardar cosas de forma clandestina, y no precisamente armas.</a:t>
            </a:r>
          </a:p>
          <a:p>
            <a:r>
              <a:rPr lang="es-ES" sz="2000" dirty="0"/>
              <a:t>8.- Uno de mis favoritos. Consiste en utilizar uno de los huecos de los azulejos para crear un compartimento extraíble donde poder meter nuestras cosas.</a:t>
            </a:r>
          </a:p>
          <a:p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3" y="2025141"/>
            <a:ext cx="4313238" cy="3160427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00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">
        <p14:doors dir="vert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</TotalTime>
  <Words>244</Words>
  <Application>Microsoft Office PowerPoint</Application>
  <PresentationFormat>Panorámica</PresentationFormat>
  <Paragraphs>18</Paragraphs>
  <Slides>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Espiral</vt:lpstr>
      <vt:lpstr>Los Valores</vt:lpstr>
      <vt:lpstr>El Amor</vt:lpstr>
      <vt:lpstr>La tolerancia</vt:lpstr>
      <vt:lpstr>Valor: Esconder la plata 01</vt:lpstr>
      <vt:lpstr>Valor: Esconder la plata 02</vt:lpstr>
      <vt:lpstr>Valor: Esconder la plata 03</vt:lpstr>
      <vt:lpstr>Valor: Esconder la plata 04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Valores</dc:title>
  <dc:creator>laboratorio laboratorio</dc:creator>
  <cp:lastModifiedBy>LAB-A-03</cp:lastModifiedBy>
  <cp:revision>20</cp:revision>
  <dcterms:created xsi:type="dcterms:W3CDTF">2017-02-04T14:55:36Z</dcterms:created>
  <dcterms:modified xsi:type="dcterms:W3CDTF">2017-02-11T10:08:13Z</dcterms:modified>
</cp:coreProperties>
</file>