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0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100-9D18-49C6-8FD8-E1DECB125FCB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9FEF-AFDC-49B5-AC52-F2C7EF68F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4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100-9D18-49C6-8FD8-E1DECB125FCB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9FEF-AFDC-49B5-AC52-F2C7EF68F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94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100-9D18-49C6-8FD8-E1DECB125FCB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9FEF-AFDC-49B5-AC52-F2C7EF68F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2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100-9D18-49C6-8FD8-E1DECB125FCB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9FEF-AFDC-49B5-AC52-F2C7EF68F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68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100-9D18-49C6-8FD8-E1DECB125FCB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9FEF-AFDC-49B5-AC52-F2C7EF68F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512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100-9D18-49C6-8FD8-E1DECB125FCB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9FEF-AFDC-49B5-AC52-F2C7EF68F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83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100-9D18-49C6-8FD8-E1DECB125FCB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9FEF-AFDC-49B5-AC52-F2C7EF68F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14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100-9D18-49C6-8FD8-E1DECB125FCB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9FEF-AFDC-49B5-AC52-F2C7EF68F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5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100-9D18-49C6-8FD8-E1DECB125FCB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9FEF-AFDC-49B5-AC52-F2C7EF68F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77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100-9D18-49C6-8FD8-E1DECB125FCB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9FEF-AFDC-49B5-AC52-F2C7EF68F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51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100-9D18-49C6-8FD8-E1DECB125FCB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9FEF-AFDC-49B5-AC52-F2C7EF68F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29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B7100-9D18-49C6-8FD8-E1DECB125FCB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59FEF-AFDC-49B5-AC52-F2C7EF68F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12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/>
          <a:lstStyle/>
          <a:p>
            <a:r>
              <a:rPr lang="es-ES" dirty="0" smtClean="0"/>
              <a:t>Los 8 enfermedades principales del Perú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2448272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De Mery Am Valle &amp; Michael Palomino</a:t>
            </a:r>
          </a:p>
          <a:p>
            <a:endParaRPr lang="es-ES" dirty="0"/>
          </a:p>
          <a:p>
            <a:r>
              <a:rPr lang="es-ES" dirty="0" smtClean="0"/>
              <a:t>Instituto San Pablo - clase Historia Clínica con el profe Huamán Gil – </a:t>
            </a:r>
          </a:p>
          <a:p>
            <a:r>
              <a:rPr lang="es-ES" dirty="0" smtClean="0"/>
              <a:t>6 de marzo 2017</a:t>
            </a:r>
            <a:endParaRPr lang="es-ES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2515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039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43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pplause.wav"/>
          </p:stSnd>
        </p:sndAc>
      </p:transition>
    </mc:Choice>
    <mc:Fallback xmlns="">
      <p:transition spd="slow">
        <p:blinds dir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8. Cáncer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b="1" dirty="0" smtClean="0"/>
              <a:t>Cáncer</a:t>
            </a:r>
            <a:r>
              <a:rPr lang="es-ES" dirty="0" smtClean="0"/>
              <a:t> viene por un cuerpo ácido cuando las células corporales casi no pueden vivir más, provocado por una mala alimentación crónica – y en combinación con mucho estrés crónico – así las células </a:t>
            </a:r>
            <a:r>
              <a:rPr lang="es-ES" b="1" dirty="0" smtClean="0"/>
              <a:t>se transforman en células cancerosas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r>
              <a:rPr lang="es-ES" dirty="0" smtClean="0"/>
              <a:t>Cuando una familia hay siempre mala alimentación y estrés así sale una causa «por herencia» - pero simplemente son las mismas causas. 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b="1" dirty="0" smtClean="0"/>
              <a:t>Síntomas</a:t>
            </a:r>
            <a:r>
              <a:rPr lang="es-ES" dirty="0" smtClean="0"/>
              <a:t>: dolores y fallas de órganos inexplicables, hinchazones o nodos, puntos o zonas negras en la foto de rayos X etc.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64" y="1700808"/>
            <a:ext cx="2638425" cy="261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2515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039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4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Cáncer: por mala alimentación, estrés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56561"/>
            <a:ext cx="7075685" cy="556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2515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039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8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smtClean="0"/>
              <a:t>Prevención y curación </a:t>
            </a:r>
            <a:br>
              <a:rPr lang="es-ES" dirty="0" smtClean="0"/>
            </a:br>
            <a:r>
              <a:rPr lang="es-ES" dirty="0" smtClean="0"/>
              <a:t>de cáncer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6431739" cy="462617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b="1" dirty="0"/>
              <a:t>Prevención</a:t>
            </a:r>
            <a:r>
              <a:rPr lang="es-ES" dirty="0"/>
              <a:t>: mantener un cuerpo fuerte con un pH entre 6 y 7 – comer todo </a:t>
            </a:r>
            <a:r>
              <a:rPr lang="es-ES" dirty="0" smtClean="0"/>
              <a:t>integral para tener bastante minerales, </a:t>
            </a:r>
            <a:r>
              <a:rPr lang="es-ES" dirty="0"/>
              <a:t>mucha </a:t>
            </a:r>
            <a:r>
              <a:rPr lang="es-ES" dirty="0" smtClean="0"/>
              <a:t>fruta fresca, </a:t>
            </a:r>
            <a:r>
              <a:rPr lang="es-ES" dirty="0"/>
              <a:t>evitar cosas fritas, moverse – y: comer según el grupo sanguíneo – y: dormir bastante.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b="1" dirty="0"/>
              <a:t>Curaciones</a:t>
            </a:r>
            <a:r>
              <a:rPr lang="es-ES" dirty="0"/>
              <a:t>:  con la terapia de </a:t>
            </a:r>
            <a:r>
              <a:rPr lang="es-ES" b="1" dirty="0"/>
              <a:t>bicarbonato de </a:t>
            </a:r>
            <a:r>
              <a:rPr lang="es-ES" b="1" dirty="0" smtClean="0"/>
              <a:t>sodio con Algarrobina </a:t>
            </a:r>
            <a:r>
              <a:rPr lang="es-ES" dirty="0" smtClean="0"/>
              <a:t>– </a:t>
            </a:r>
            <a:r>
              <a:rPr lang="es-ES" dirty="0"/>
              <a:t>o concentrados de frutas </a:t>
            </a:r>
            <a:r>
              <a:rPr lang="es-ES" b="1" dirty="0" err="1"/>
              <a:t>noni</a:t>
            </a:r>
            <a:r>
              <a:rPr lang="es-ES" dirty="0"/>
              <a:t> </a:t>
            </a:r>
            <a:r>
              <a:rPr lang="es-ES" dirty="0" smtClean="0"/>
              <a:t>con </a:t>
            </a:r>
            <a:r>
              <a:rPr lang="es-ES" b="1" dirty="0" err="1"/>
              <a:t>graviola</a:t>
            </a:r>
            <a:r>
              <a:rPr lang="es-ES" dirty="0"/>
              <a:t>. </a:t>
            </a: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En </a:t>
            </a:r>
            <a:r>
              <a:rPr lang="es-ES" dirty="0"/>
              <a:t>hospitales </a:t>
            </a:r>
            <a:r>
              <a:rPr lang="es-ES" dirty="0" smtClean="0"/>
              <a:t>cortan </a:t>
            </a:r>
            <a:r>
              <a:rPr lang="es-ES" dirty="0"/>
              <a:t>senos, brazos etc. </a:t>
            </a:r>
            <a:r>
              <a:rPr lang="es-ES" dirty="0" smtClean="0"/>
              <a:t>y </a:t>
            </a:r>
            <a:r>
              <a:rPr lang="es-ES" dirty="0"/>
              <a:t>el cáncer regresa siempre </a:t>
            </a:r>
            <a:r>
              <a:rPr lang="es-ES" dirty="0" smtClean="0"/>
              <a:t>más y matan la gente así.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16632"/>
            <a:ext cx="2305329" cy="172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35" y="4533680"/>
            <a:ext cx="1362461" cy="222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39" y="1876788"/>
            <a:ext cx="1380157" cy="252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2515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4039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5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Sumario: prevención principal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Comer todo integral para tener bastantes minerales.</a:t>
            </a:r>
          </a:p>
          <a:p>
            <a:r>
              <a:rPr lang="es-ES" dirty="0" smtClean="0"/>
              <a:t>Comer mucha fruta FRESCA para tener bastantes vitaminas (no del supermercado pero FRESCA del mercado o de la calle).</a:t>
            </a:r>
          </a:p>
          <a:p>
            <a:r>
              <a:rPr lang="es-ES" dirty="0" smtClean="0"/>
              <a:t>No comer muchas </a:t>
            </a:r>
            <a:r>
              <a:rPr lang="es-ES" smtClean="0"/>
              <a:t>cosas </a:t>
            </a:r>
            <a:r>
              <a:rPr lang="es-ES" smtClean="0"/>
              <a:t>fritas </a:t>
            </a:r>
            <a:r>
              <a:rPr lang="es-ES" dirty="0" smtClean="0"/>
              <a:t>porque el aceite frito carga bastante los órganos</a:t>
            </a:r>
          </a:p>
          <a:p>
            <a:r>
              <a:rPr lang="es-ES" dirty="0" smtClean="0"/>
              <a:t>Tener ventanas buenas contra el frío y contra el viento durante el invierno.</a:t>
            </a:r>
          </a:p>
          <a:p>
            <a:r>
              <a:rPr lang="es-ES" dirty="0" smtClean="0"/>
              <a:t>Dormir bastante para relajar las células – dormir a las 10pm es como medicina.</a:t>
            </a:r>
          </a:p>
          <a:p>
            <a:endParaRPr lang="es-ES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515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4039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48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Ciao</a:t>
            </a:r>
            <a:r>
              <a:rPr lang="es-ES" dirty="0" smtClean="0"/>
              <a:t>!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8688"/>
            <a:ext cx="2726407" cy="26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07848"/>
            <a:ext cx="2212826" cy="224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4039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05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El resfrío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600200"/>
            <a:ext cx="6358611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b="1" dirty="0" smtClean="0"/>
              <a:t>Resfrío</a:t>
            </a:r>
            <a:r>
              <a:rPr lang="es-ES" dirty="0" smtClean="0"/>
              <a:t> es una inflamación superficial de las fosas nasales.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b="1" dirty="0"/>
              <a:t>Síntomas</a:t>
            </a:r>
            <a:r>
              <a:rPr lang="es-ES" dirty="0"/>
              <a:t>: congestión o secreción nasal, tos, estornudos, dolor de garganta.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b="1" dirty="0" smtClean="0"/>
              <a:t>Prevención: alimentación integral </a:t>
            </a:r>
            <a:r>
              <a:rPr lang="es-ES" dirty="0" smtClean="0"/>
              <a:t>para minerales, </a:t>
            </a:r>
            <a:r>
              <a:rPr lang="es-ES" b="1" dirty="0" smtClean="0"/>
              <a:t>fruta fresca </a:t>
            </a:r>
            <a:r>
              <a:rPr lang="es-ES" dirty="0" smtClean="0"/>
              <a:t>con bastantes vitaminas y minerales para tener un sistema fuerte con un cuerpo más básico con un valor pH más básico entre pH6 y 7 – sobre todo piña y manzana – y: </a:t>
            </a:r>
            <a:r>
              <a:rPr lang="es-ES" b="1" dirty="0" smtClean="0"/>
              <a:t>buenas ventanas </a:t>
            </a:r>
            <a:r>
              <a:rPr lang="es-ES" dirty="0" smtClean="0"/>
              <a:t>contra el frío y viento – y: </a:t>
            </a:r>
            <a:r>
              <a:rPr lang="es-ES" b="1" dirty="0" smtClean="0"/>
              <a:t>dormir bastante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027" name="Picture 3" descr="C:\Users\Michael\AppData\Local\Microsoft\Windows\Temporary Internet Files\Content.IE5\ZFYKC361\manzana-pina-papay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11" y="3933056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822" y="1685500"/>
            <a:ext cx="1499989" cy="149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4039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21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Faringitis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628800"/>
            <a:ext cx="5626968" cy="403244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b="1" dirty="0" smtClean="0"/>
              <a:t>Faringitis</a:t>
            </a:r>
            <a:r>
              <a:rPr lang="es-ES" dirty="0" smtClean="0"/>
              <a:t> es la inflamación de la faringe, en 80% por un virus.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b="1" dirty="0" smtClean="0"/>
              <a:t>Síntomas</a:t>
            </a:r>
            <a:r>
              <a:rPr lang="es-ES" dirty="0" smtClean="0"/>
              <a:t> son dolor de garganta, tos, además: fiebre, dolores de cabeza, dolores musculares.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b="1" dirty="0" smtClean="0"/>
              <a:t>Prevención</a:t>
            </a:r>
            <a:r>
              <a:rPr lang="es-ES" dirty="0" smtClean="0"/>
              <a:t>: </a:t>
            </a:r>
            <a:r>
              <a:rPr lang="es-ES" b="1" dirty="0" smtClean="0"/>
              <a:t>Comida integral </a:t>
            </a:r>
            <a:r>
              <a:rPr lang="es-ES" dirty="0" smtClean="0"/>
              <a:t>para minerales, </a:t>
            </a:r>
            <a:r>
              <a:rPr lang="es-ES" b="1" dirty="0" smtClean="0"/>
              <a:t>fruta fresca </a:t>
            </a:r>
            <a:r>
              <a:rPr lang="es-ES" dirty="0" smtClean="0"/>
              <a:t>para vitaminas, sobre todo vitamina C (piña, manzana) – para mantener un cuerpo fuerte con un pH entre 6 y 7 – y: </a:t>
            </a:r>
            <a:r>
              <a:rPr lang="es-ES" b="1" dirty="0"/>
              <a:t>buenas ventanas</a:t>
            </a:r>
            <a:r>
              <a:rPr lang="es-ES" dirty="0"/>
              <a:t> contra el frío y </a:t>
            </a:r>
            <a:r>
              <a:rPr lang="es-ES" dirty="0" smtClean="0"/>
              <a:t>viento – y: </a:t>
            </a:r>
            <a:r>
              <a:rPr lang="es-ES" b="1" dirty="0" smtClean="0"/>
              <a:t>dormir bastante</a:t>
            </a:r>
            <a:r>
              <a:rPr lang="es-ES" dirty="0" smtClean="0"/>
              <a:t>.</a:t>
            </a:r>
          </a:p>
        </p:txBody>
      </p:sp>
      <p:pic>
        <p:nvPicPr>
          <p:cNvPr id="2050" name="Picture 2" descr="C:\Users\Michael\AppData\Local\Microsoft\Windows\Temporary Internet Files\Content.IE5\EQZL33L0\1200px-Pharyngiti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471295" cy="18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chael\AppData\Local\Microsoft\Windows\Temporary Internet Files\Content.IE5\3M9ODRWC\glucides-vitamines-fruit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55" y="3853879"/>
            <a:ext cx="2518240" cy="21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4039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7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Bronquitis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b="1" dirty="0" smtClean="0"/>
              <a:t>La bronquitis</a:t>
            </a:r>
            <a:r>
              <a:rPr lang="es-ES" dirty="0" smtClean="0"/>
              <a:t> se desarrolla con infecciones de la nariz, garganta y al fin de los bronquios del pulmón.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b="1" dirty="0" smtClean="0"/>
              <a:t>Síntomas</a:t>
            </a:r>
            <a:r>
              <a:rPr lang="es-ES" dirty="0" smtClean="0"/>
              <a:t> son: tos con flema, respiración difícil, presión en el pecho y silbido en el pecho. 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b="1" dirty="0" smtClean="0"/>
              <a:t>Prevención</a:t>
            </a:r>
            <a:r>
              <a:rPr lang="es-ES" dirty="0" smtClean="0"/>
              <a:t>: </a:t>
            </a:r>
            <a:r>
              <a:rPr lang="es-ES" b="1" dirty="0" smtClean="0"/>
              <a:t>comida integral </a:t>
            </a:r>
            <a:r>
              <a:rPr lang="es-ES" dirty="0" smtClean="0"/>
              <a:t>y </a:t>
            </a:r>
            <a:r>
              <a:rPr lang="es-ES" b="1" dirty="0" smtClean="0"/>
              <a:t>fruta fresca </a:t>
            </a:r>
            <a:r>
              <a:rPr lang="es-ES" dirty="0" smtClean="0"/>
              <a:t>para mantener un cuerpo con un pH entre pH6 y 7 – y: </a:t>
            </a:r>
            <a:r>
              <a:rPr lang="es-ES" b="1" dirty="0"/>
              <a:t>buenas ventanas </a:t>
            </a:r>
            <a:r>
              <a:rPr lang="es-ES" dirty="0"/>
              <a:t>contra el frío y </a:t>
            </a:r>
            <a:r>
              <a:rPr lang="es-ES" dirty="0" smtClean="0"/>
              <a:t>viento – y: </a:t>
            </a:r>
            <a:r>
              <a:rPr lang="es-ES" b="1" dirty="0" smtClean="0"/>
              <a:t>dormir bastante</a:t>
            </a:r>
            <a:r>
              <a:rPr lang="es-ES" dirty="0" smtClean="0"/>
              <a:t>.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Mira, así no funciona la salud en invierno -&gt;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448297" cy="251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Users\Michael\AppData\Local\Microsoft\Windows\Temporary Internet Files\Content.IE5\3M9ODRWC\ventana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56" y="4297412"/>
            <a:ext cx="25400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2515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039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61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Neumonía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628800"/>
            <a:ext cx="5976664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ES" b="1" dirty="0" smtClean="0"/>
              <a:t>Neumonía</a:t>
            </a:r>
            <a:r>
              <a:rPr lang="es-ES" dirty="0" smtClean="0"/>
              <a:t> es una infección del tejido pulmonar.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b="1" dirty="0" smtClean="0"/>
              <a:t>Síntomas</a:t>
            </a:r>
            <a:r>
              <a:rPr lang="es-ES" dirty="0" smtClean="0"/>
              <a:t> son: fiebre alta, dolor de espalda, toso con expectoración, dolores musculares, malestar general.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b="1" dirty="0" smtClean="0"/>
              <a:t>Prevención</a:t>
            </a:r>
            <a:r>
              <a:rPr lang="es-ES" dirty="0" smtClean="0"/>
              <a:t>: higiene, sistema fuerte con </a:t>
            </a:r>
            <a:r>
              <a:rPr lang="es-ES" b="1" dirty="0" smtClean="0"/>
              <a:t>comida integral</a:t>
            </a:r>
            <a:r>
              <a:rPr lang="es-ES" dirty="0" smtClean="0"/>
              <a:t>, </a:t>
            </a:r>
            <a:r>
              <a:rPr lang="es-ES" b="1" dirty="0" smtClean="0"/>
              <a:t>fruta fresca </a:t>
            </a:r>
            <a:r>
              <a:rPr lang="es-ES" dirty="0" smtClean="0"/>
              <a:t>– y: </a:t>
            </a:r>
            <a:r>
              <a:rPr lang="es-ES" b="1" dirty="0"/>
              <a:t>buenas</a:t>
            </a:r>
            <a:r>
              <a:rPr lang="es-ES" dirty="0"/>
              <a:t> </a:t>
            </a:r>
            <a:r>
              <a:rPr lang="es-ES" b="1" dirty="0"/>
              <a:t>ventanas</a:t>
            </a:r>
            <a:r>
              <a:rPr lang="es-ES" dirty="0"/>
              <a:t> contra el frío y </a:t>
            </a:r>
            <a:r>
              <a:rPr lang="es-ES" dirty="0" smtClean="0"/>
              <a:t>viento en el invierno – y: </a:t>
            </a:r>
            <a:r>
              <a:rPr lang="es-ES" b="1" dirty="0" smtClean="0"/>
              <a:t>dormir bastante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098" name="Picture 2" descr="C:\Users\Michael\AppData\Local\Microsoft\Windows\Temporary Internet Files\Content.IE5\ZFYKC361\LLL_pneumonia_with_effusionM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85" y="4365104"/>
            <a:ext cx="1982512" cy="171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2515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039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94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Tuberculosis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b="1" dirty="0" smtClean="0"/>
              <a:t>Tuberculosis</a:t>
            </a:r>
            <a:r>
              <a:rPr lang="es-ES" dirty="0" smtClean="0"/>
              <a:t> es causada por bacterias que se trasmiten por el aire y se reproducen en el pulmón. Muchas veces una infección no se manifiesta y solo es probado con el test de bacteria.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b="1" dirty="0" smtClean="0"/>
              <a:t>Síntomas</a:t>
            </a:r>
            <a:r>
              <a:rPr lang="es-ES" dirty="0" smtClean="0"/>
              <a:t>: Manifestándose una TB provoca tos intensa con sangre o esputo, dolor en el pecho, fiebre, sudor en la noche. En un estado avanzado sigue: reducción de músculos, de fuerza y dolores de huesos.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b="1" dirty="0" smtClean="0"/>
              <a:t>Prevención</a:t>
            </a:r>
            <a:r>
              <a:rPr lang="es-ES" dirty="0" smtClean="0"/>
              <a:t>:  mantener un sistema fuerte con </a:t>
            </a:r>
            <a:r>
              <a:rPr lang="es-ES" b="1" dirty="0" smtClean="0"/>
              <a:t>comida integral</a:t>
            </a:r>
            <a:r>
              <a:rPr lang="es-ES" dirty="0" smtClean="0"/>
              <a:t>, mucha </a:t>
            </a:r>
            <a:r>
              <a:rPr lang="es-ES" b="1" dirty="0" smtClean="0"/>
              <a:t>fruta fresca </a:t>
            </a:r>
            <a:r>
              <a:rPr lang="es-ES" dirty="0" smtClean="0"/>
              <a:t>– y: </a:t>
            </a:r>
            <a:r>
              <a:rPr lang="es-ES" b="1" dirty="0" smtClean="0"/>
              <a:t>buenas ventanas </a:t>
            </a:r>
            <a:r>
              <a:rPr lang="es-ES" dirty="0" smtClean="0"/>
              <a:t>en el invierno – y: </a:t>
            </a:r>
            <a:r>
              <a:rPr lang="es-ES" b="1" dirty="0" smtClean="0"/>
              <a:t>dormir bastante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125" name="Picture 5" descr="C:\Users\Michael\AppData\Local\Microsoft\Windows\Temporary Internet Files\Content.IE5\3M9ODRWC\MTBCD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54" y="4437112"/>
            <a:ext cx="2088232" cy="141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58" y="1628800"/>
            <a:ext cx="27908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2515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039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23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 Enfermedades cardiovasculares</a:t>
            </a:r>
            <a:endParaRPr lang="es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539552" y="1628800"/>
            <a:ext cx="5976664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b="1" dirty="0" smtClean="0"/>
              <a:t>Enfermedades </a:t>
            </a:r>
            <a:r>
              <a:rPr lang="es-ES" b="1" dirty="0"/>
              <a:t>cardiovasculares </a:t>
            </a:r>
            <a:r>
              <a:rPr lang="es-ES" dirty="0" smtClean="0"/>
              <a:t>(infartos, falta de circulación etc.) vienen </a:t>
            </a:r>
            <a:r>
              <a:rPr lang="es-ES" dirty="0"/>
              <a:t>por una dieta malsana, inactividad física, consumo de tabaco excesivo o alcohol en exceso. </a:t>
            </a:r>
          </a:p>
          <a:p>
            <a:pPr algn="just"/>
            <a:endParaRPr lang="es-ES" dirty="0"/>
          </a:p>
          <a:p>
            <a:pPr marL="0" indent="0" algn="just">
              <a:buNone/>
            </a:pPr>
            <a:r>
              <a:rPr lang="es-ES" b="1" dirty="0"/>
              <a:t>Síntomas</a:t>
            </a:r>
            <a:r>
              <a:rPr lang="es-ES" dirty="0"/>
              <a:t>: </a:t>
            </a:r>
            <a:r>
              <a:rPr lang="es-ES" dirty="0" smtClean="0"/>
              <a:t>hipertensión arterial, hiperglucemia, hiperlipidemia, sobrepeso, obesidad.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b="1" dirty="0" smtClean="0"/>
              <a:t>Prevención</a:t>
            </a:r>
            <a:r>
              <a:rPr lang="es-ES" dirty="0" smtClean="0"/>
              <a:t>: </a:t>
            </a:r>
            <a:r>
              <a:rPr lang="es-ES" b="1" dirty="0" smtClean="0"/>
              <a:t>gimnástica</a:t>
            </a:r>
            <a:r>
              <a:rPr lang="es-ES" dirty="0" smtClean="0"/>
              <a:t>, </a:t>
            </a:r>
            <a:r>
              <a:rPr lang="es-ES" b="1" dirty="0" smtClean="0"/>
              <a:t>caminar</a:t>
            </a:r>
            <a:r>
              <a:rPr lang="es-ES" dirty="0" smtClean="0"/>
              <a:t> 30 minutos al día – y: buena </a:t>
            </a:r>
            <a:r>
              <a:rPr lang="es-ES" b="1" dirty="0" smtClean="0"/>
              <a:t>alimentación integral</a:t>
            </a:r>
            <a:r>
              <a:rPr lang="es-ES" dirty="0" smtClean="0"/>
              <a:t> y </a:t>
            </a:r>
            <a:r>
              <a:rPr lang="es-ES" b="1" dirty="0" smtClean="0"/>
              <a:t>fruta fresca </a:t>
            </a:r>
            <a:r>
              <a:rPr lang="es-ES" dirty="0" smtClean="0"/>
              <a:t>– y: </a:t>
            </a:r>
            <a:r>
              <a:rPr lang="es-ES" b="1" dirty="0" smtClean="0"/>
              <a:t>dormir bastante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146" name="Picture 2" descr="C:\Users\Michael\AppData\Local\Microsoft\Windows\Temporary Internet Files\Content.IE5\3M9ODRWC\circulatorio-repti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2202248" cy="32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4039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8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 Diabetes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5915000" cy="478539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b="1" dirty="0" smtClean="0"/>
              <a:t>Diabetes</a:t>
            </a:r>
            <a:r>
              <a:rPr lang="es-ES" dirty="0" smtClean="0"/>
              <a:t> viene por un páncreas dañado que no produce su insulina más. Así se queda más glucosa en la sangre y no entra la glucosa en las células más. </a:t>
            </a:r>
          </a:p>
          <a:p>
            <a:pPr marL="0" indent="0" algn="just">
              <a:buNone/>
            </a:pPr>
            <a:r>
              <a:rPr lang="es-ES" b="1" dirty="0" smtClean="0"/>
              <a:t>Diabetes tipo 1 </a:t>
            </a:r>
            <a:r>
              <a:rPr lang="es-ES" dirty="0" smtClean="0"/>
              <a:t>es provisional durante la infancia. </a:t>
            </a:r>
          </a:p>
          <a:p>
            <a:pPr marL="0" indent="0" algn="just">
              <a:buNone/>
            </a:pPr>
            <a:r>
              <a:rPr lang="es-ES" b="1" dirty="0" smtClean="0"/>
              <a:t>Diabetes tipo 2 </a:t>
            </a:r>
            <a:r>
              <a:rPr lang="es-ES" dirty="0" smtClean="0"/>
              <a:t>es por falta de movimiento, vida excesiva con alimentación mala. 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b="1" dirty="0" smtClean="0"/>
              <a:t>Síntomas</a:t>
            </a:r>
            <a:r>
              <a:rPr lang="es-ES" dirty="0"/>
              <a:t>:  </a:t>
            </a:r>
            <a:r>
              <a:rPr lang="es-ES" dirty="0" smtClean="0"/>
              <a:t>la falta circulatoria provoca que falta energía en genera y que mueren dedos</a:t>
            </a:r>
            <a:r>
              <a:rPr lang="es-ES" dirty="0"/>
              <a:t>, </a:t>
            </a:r>
            <a:r>
              <a:rPr lang="es-ES" dirty="0" err="1"/>
              <a:t>órganos+brazos+piernas</a:t>
            </a:r>
            <a:r>
              <a:rPr lang="es-ES" dirty="0"/>
              <a:t> completas, infartos, daños </a:t>
            </a:r>
            <a:r>
              <a:rPr lang="es-ES" dirty="0" smtClean="0"/>
              <a:t>de ojos.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28800"/>
            <a:ext cx="2520280" cy="169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7032"/>
            <a:ext cx="2488342" cy="165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40392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Curación de diabetes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b="1" dirty="0"/>
              <a:t>Prevención</a:t>
            </a:r>
            <a:r>
              <a:rPr lang="es-ES" dirty="0"/>
              <a:t>:  mantener un pH entre 6 y 7 para tener un cuerpo y páncreas sano con </a:t>
            </a:r>
            <a:r>
              <a:rPr lang="es-ES" b="1" dirty="0"/>
              <a:t>comida integral</a:t>
            </a:r>
            <a:r>
              <a:rPr lang="es-ES" dirty="0"/>
              <a:t>, </a:t>
            </a:r>
            <a:r>
              <a:rPr lang="es-ES" b="1" dirty="0"/>
              <a:t>fruta fresca </a:t>
            </a:r>
            <a:r>
              <a:rPr lang="es-ES" dirty="0"/>
              <a:t>– y siempre </a:t>
            </a:r>
            <a:r>
              <a:rPr lang="es-ES" b="1" dirty="0"/>
              <a:t>dormir bastante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b="1" dirty="0"/>
              <a:t>Curación</a:t>
            </a:r>
            <a:r>
              <a:rPr lang="es-ES" dirty="0"/>
              <a:t>: con una terapia de </a:t>
            </a:r>
            <a:r>
              <a:rPr lang="es-ES" b="1" dirty="0"/>
              <a:t>bicarbonato de sodio </a:t>
            </a:r>
            <a:r>
              <a:rPr lang="es-ES" b="1" dirty="0" smtClean="0"/>
              <a:t>con Algarrobina </a:t>
            </a:r>
            <a:r>
              <a:rPr lang="es-ES" dirty="0" smtClean="0"/>
              <a:t>o </a:t>
            </a:r>
            <a:r>
              <a:rPr lang="es-ES" dirty="0"/>
              <a:t>con </a:t>
            </a:r>
            <a:r>
              <a:rPr lang="es-ES" b="1" dirty="0" err="1"/>
              <a:t>yacón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concentrato</a:t>
            </a:r>
            <a:r>
              <a:rPr lang="es-ES" dirty="0" smtClean="0"/>
              <a:t>, té o jarabe).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03" y="188640"/>
            <a:ext cx="2291507" cy="171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07" y="2060848"/>
            <a:ext cx="8763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46" y="5085840"/>
            <a:ext cx="22764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82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927</Words>
  <Application>Microsoft Office PowerPoint</Application>
  <PresentationFormat>Presentación en pantalla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Los 8 enfermedades principales del Perú</vt:lpstr>
      <vt:lpstr>1. El resfrío</vt:lpstr>
      <vt:lpstr>2. Faringitis</vt:lpstr>
      <vt:lpstr>3. Bronquitis</vt:lpstr>
      <vt:lpstr>4. Neumonía</vt:lpstr>
      <vt:lpstr>5. Tuberculosis</vt:lpstr>
      <vt:lpstr>6. Enfermedades cardiovasculares</vt:lpstr>
      <vt:lpstr>7. Diabetes</vt:lpstr>
      <vt:lpstr>Curación de diabetes</vt:lpstr>
      <vt:lpstr>8. Cáncer</vt:lpstr>
      <vt:lpstr>Cáncer: por mala alimentación, estrés</vt:lpstr>
      <vt:lpstr>Prevención y curación  de cáncer</vt:lpstr>
      <vt:lpstr>Sumario: prevención principal</vt:lpstr>
      <vt:lpstr>Ciao!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Michael</dc:creator>
  <cp:lastModifiedBy>Michael</cp:lastModifiedBy>
  <cp:revision>25</cp:revision>
  <dcterms:created xsi:type="dcterms:W3CDTF">2017-02-28T12:43:21Z</dcterms:created>
  <dcterms:modified xsi:type="dcterms:W3CDTF">2017-03-07T13:08:20Z</dcterms:modified>
</cp:coreProperties>
</file>