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4" r:id="rId9"/>
    <p:sldId id="265" r:id="rId10"/>
    <p:sldId id="268" r:id="rId11"/>
    <p:sldId id="258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A365085-AA07-4158-854C-4EC7460247F1}" type="datetimeFigureOut">
              <a:rPr lang="es-ES" smtClean="0"/>
              <a:t>20/02/2017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8AE222C-A284-41F1-9311-BCDE880BF24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erupaisdemaravill.blogspot.pe/2014/06/el-tribunal-de-la-santa-inquisicion.html" TargetMode="External"/><Relationship Id="rId2" Type="http://schemas.openxmlformats.org/officeDocument/2006/relationships/hyperlink" Target="http://steamcommunity.com/sharedfiles/filedetails/?id=17504381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395463"/>
          </a:xfrm>
        </p:spPr>
        <p:txBody>
          <a:bodyPr/>
          <a:lstStyle/>
          <a:p>
            <a:r>
              <a:rPr lang="es-ES" sz="6600" dirty="0" smtClean="0"/>
              <a:t>Derechos humanos contra tortura en prisiones</a:t>
            </a:r>
            <a:endParaRPr lang="es-ES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Presentado por Annette </a:t>
            </a:r>
            <a:r>
              <a:rPr lang="es-ES" dirty="0" err="1" smtClean="0"/>
              <a:t>Demarini</a:t>
            </a:r>
            <a:r>
              <a:rPr lang="es-ES" dirty="0" smtClean="0"/>
              <a:t> y Michael Palomino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3397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600200"/>
          </a:xfrm>
        </p:spPr>
        <p:txBody>
          <a:bodyPr/>
          <a:lstStyle/>
          <a:p>
            <a:r>
              <a:rPr lang="es-ES" dirty="0" smtClean="0"/>
              <a:t>Tortura en prisiones hasta hoy (2017)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 smtClean="0"/>
              <a:t>Según noticias regulares hay tortura en prisiones en muchos lugares y las gerencias no siguen ninguna norma de derechos </a:t>
            </a:r>
            <a:r>
              <a:rPr lang="es-ES" dirty="0" smtClean="0"/>
              <a:t>humanos o no tienen el control, </a:t>
            </a:r>
            <a:r>
              <a:rPr lang="es-ES" dirty="0" smtClean="0"/>
              <a:t>sobre todo</a:t>
            </a:r>
          </a:p>
          <a:p>
            <a:pPr marL="0" indent="0" algn="just">
              <a:buNone/>
            </a:pPr>
            <a:endParaRPr lang="es-ES" dirty="0" smtClean="0"/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En los Estados Estúpidos con métodos de coerción, prisiones sin privacidad en salas y en Guantánamo con todas las clases de tortura con </a:t>
            </a:r>
            <a:r>
              <a:rPr lang="es-ES" dirty="0" smtClean="0"/>
              <a:t>golpes, </a:t>
            </a:r>
            <a:r>
              <a:rPr lang="es-ES" dirty="0" smtClean="0"/>
              <a:t>luz y agua etc.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Y sobre todo hay prisiones sobrellenadas en Rusia, en Asia, en el Perú también etc. 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Y sobre todo en el Perú las penas de hasta 30 años son otra tortura que todavía no han corregido.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1128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64704"/>
          </a:xfrm>
        </p:spPr>
        <p:txBody>
          <a:bodyPr/>
          <a:lstStyle/>
          <a:p>
            <a:r>
              <a:rPr lang="es-ES" dirty="0" smtClean="0"/>
              <a:t>Fuentes de fotos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s-ES" dirty="0" smtClean="0"/>
              <a:t>Logotipo de la Asociación Médica Mundial: http://www.cgajdh.salud.gob.mx/contenidos/rh/amm.html</a:t>
            </a:r>
          </a:p>
          <a:p>
            <a:pPr marL="514350" indent="-514350">
              <a:buAutoNum type="arabicPeriod"/>
            </a:pPr>
            <a:r>
              <a:rPr lang="es-ES" dirty="0" smtClean="0"/>
              <a:t>Logotipo de la ONU: https://es.wikipedia.org/wiki/Organización_de_las_Naciones_Unidas</a:t>
            </a:r>
            <a:endParaRPr lang="es-ES" dirty="0"/>
          </a:p>
          <a:p>
            <a:pPr marL="514350" indent="-514350">
              <a:buAutoNum type="arabicPeriod"/>
            </a:pPr>
            <a:r>
              <a:rPr lang="es-ES" dirty="0" smtClean="0"/>
              <a:t>Estambul: https://es.wikipedia.org/wiki/Estambul</a:t>
            </a:r>
          </a:p>
          <a:p>
            <a:pPr marL="514350" indent="-514350">
              <a:buAutoNum type="arabicPeriod"/>
            </a:pPr>
            <a:r>
              <a:rPr lang="es-ES" dirty="0" smtClean="0"/>
              <a:t>Mapa mundial con Estambul: </a:t>
            </a:r>
            <a:r>
              <a:rPr lang="es-ES" dirty="0" smtClean="0">
                <a:hlinkClick r:id="rId2"/>
              </a:rPr>
              <a:t>http://steamcommunity.com/sharedfiles/filedetails/?id=175043810</a:t>
            </a:r>
            <a:r>
              <a:rPr lang="es-ES" dirty="0" smtClean="0"/>
              <a:t> (variado por Michael Palomino)</a:t>
            </a:r>
          </a:p>
          <a:p>
            <a:pPr marL="514350" indent="-514350">
              <a:buAutoNum type="arabicPeriod"/>
            </a:pPr>
            <a:r>
              <a:rPr lang="es-ES" dirty="0" smtClean="0"/>
              <a:t>Instrumento de tortura: </a:t>
            </a:r>
            <a:r>
              <a:rPr lang="es-ES" dirty="0" smtClean="0">
                <a:hlinkClick r:id="rId3"/>
              </a:rPr>
              <a:t>http://perupaisdemaravill.blogspot.pe/2014/06/el-tribunal-de-la-santa-inquisicion.html</a:t>
            </a:r>
            <a:endParaRPr lang="es-ES" dirty="0" smtClean="0"/>
          </a:p>
          <a:p>
            <a:pPr marL="514350" indent="-514350">
              <a:buAutoNum type="arabicPeriod"/>
            </a:pPr>
            <a:r>
              <a:rPr lang="es-ES" dirty="0" smtClean="0"/>
              <a:t>Tortura colgando: h</a:t>
            </a:r>
            <a:r>
              <a:rPr lang="es-ES" dirty="0" smtClean="0">
                <a:hlinkClick r:id="rId3"/>
              </a:rPr>
              <a:t>ttp://perupaisdemaravill.blogspot.pe/2014/06/el-tribunal-de-la-santa-inquisicion.html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62631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¡Chao!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7171" name="Picture 3" descr="C:\Users\Michael\AppData\Local\Microsoft\Windows\Temporary Internet Files\Content.IE5\D6FSVYKF\260px-Face-smile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2190750"/>
            <a:ext cx="2476500" cy="2476500"/>
          </a:xfrm>
          <a:prstGeom prst="rect">
            <a:avLst/>
          </a:prstGeom>
          <a:noFill/>
          <a:effectLst>
            <a:reflection blurRad="6350" stA="50000" endA="300" endPos="555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1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0">
              <a:schemeClr val="bg1"/>
            </a:gs>
            <a:gs pos="76000">
              <a:schemeClr val="bg1">
                <a:tint val="90000"/>
                <a:shade val="90000"/>
                <a:satMod val="200000"/>
              </a:schemeClr>
            </a:gs>
            <a:gs pos="92000">
              <a:schemeClr val="bg1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dirty="0" smtClean="0"/>
              <a:t>La Asociación Médica Mundial y las prisiones con torturas y maltratos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La Asociación Médica Mundial (AMM) encontró el problema que había mucha tortura y maltratos en prisiones contra los presos.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Por eso había un grupo en la AMM que quería mejorar las circunstancias en las prisiones en todo el mundo. 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484784"/>
            <a:ext cx="2847975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9100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ONU contra tortura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En 1984 la ONU había definido en su «Convención contra Tortura» que: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vida normal debería ser sin tortura.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En 1987 Europa aceptó un «Protocolo Facultativo de la Convención contra la Tortura» </a:t>
            </a:r>
            <a:r>
              <a:rPr lang="es-ES" dirty="0" smtClean="0"/>
              <a:t>(OPCAT) para </a:t>
            </a:r>
            <a:r>
              <a:rPr lang="es-ES" dirty="0" smtClean="0"/>
              <a:t>reducir más indignaciones, degradaciones y tratamientos crueles.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Pero faltaba de realizar esa convención en las prisiones todavía. </a:t>
            </a:r>
            <a:endParaRPr lang="es-ES" dirty="0"/>
          </a:p>
        </p:txBody>
      </p:sp>
      <p:pic>
        <p:nvPicPr>
          <p:cNvPr id="2050" name="Picture 2" descr="F:\0powerpoints\med-2017-02-20-d\002-Logotipo-ONU-k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48880"/>
            <a:ext cx="27241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841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1999: Protocolo de Estambul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45485"/>
            <a:ext cx="5112568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En la Turquía hay una tradición de tortura en prisiones. Parece que por eso la AMM eligió Estambul como lugar para su protocolo contra tortura en prisiones.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El protocolo de Estambul fue aprobado por la ONU. 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628800"/>
            <a:ext cx="3280885" cy="469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870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Mapa mundial con Estambul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412367" cy="487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928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Estrategias de visitas contra tortura en prisiones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604867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En ese protocolo de Estambul de 1999 organizado entre otros por la AMM, los participantes (expertos médicos y expertos legales) lograron el acuerdo </a:t>
            </a:r>
          </a:p>
          <a:p>
            <a:pPr marL="0" indent="0" algn="just">
              <a:buNone/>
            </a:pPr>
            <a:r>
              <a:rPr lang="es-ES" dirty="0" smtClean="0"/>
              <a:t>-- de determinar criterios para tortura</a:t>
            </a:r>
          </a:p>
          <a:p>
            <a:pPr marL="0" indent="0" algn="just">
              <a:buNone/>
            </a:pPr>
            <a:r>
              <a:rPr lang="es-ES" dirty="0" smtClean="0"/>
              <a:t>-- de determinar criterios para detectar tortura</a:t>
            </a:r>
          </a:p>
          <a:p>
            <a:pPr marL="0" indent="0" algn="just">
              <a:buNone/>
            </a:pPr>
            <a:r>
              <a:rPr lang="es-ES" dirty="0" smtClean="0"/>
              <a:t>-- que esos criterios pueden ser usados en tribunales contra responsables que torturan.</a:t>
            </a:r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844824"/>
            <a:ext cx="230425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155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El manual de torturas mencionadas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 smtClean="0"/>
              <a:t>En un manual para </a:t>
            </a:r>
            <a:r>
              <a:rPr lang="es-ES" dirty="0" smtClean="0"/>
              <a:t>los médicos </a:t>
            </a:r>
            <a:r>
              <a:rPr lang="es-ES" dirty="0" smtClean="0"/>
              <a:t>y </a:t>
            </a:r>
            <a:r>
              <a:rPr lang="es-ES" dirty="0" smtClean="0"/>
              <a:t>para la justicia el </a:t>
            </a:r>
            <a:r>
              <a:rPr lang="es-ES" dirty="0" smtClean="0"/>
              <a:t>Protocolo de Estambul ha definido 8 puntos de tortura: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Golpes y más formas de traumas con objetos sin punta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Golpes en las plantas de los pies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Colgar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Más posiciones que son tortura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Corriente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Tortura con dientes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Ahogar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Tortura sexual inclusivamente violaciones.</a:t>
            </a:r>
          </a:p>
          <a:p>
            <a:pPr marL="0" indent="0">
              <a:buNone/>
            </a:pPr>
            <a:r>
              <a:rPr lang="de-DE" dirty="0" smtClean="0"/>
              <a:t>(https://de.wikipedia.org/wiki/Istanbul-Protokoll)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80928"/>
            <a:ext cx="2481064" cy="1860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735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La tortura en prisiones y las medidas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La Asociación Médica Mundial (AMM) determinó claramente que hay tortura en prisiones contra reos en lugares ocultos.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Instalaron un sistema de visitas 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para recibir más informaciones de los reos, 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para dar más informaciones a gerencias de prisiones </a:t>
            </a:r>
          </a:p>
          <a:p>
            <a:pPr algn="just">
              <a:buFont typeface="Wingdings" pitchFamily="2" charset="2"/>
              <a:buChar char="Ø"/>
            </a:pPr>
            <a:r>
              <a:rPr lang="es-ES" dirty="0" smtClean="0"/>
              <a:t>para reducir la tortura en prisiones. 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La AMM de Noruega desarrolló un curso por Internet para los médicos que trabajan en prisiones para formarse como preguntar y como clasificar la tortura. 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4497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4897" y="3322315"/>
            <a:ext cx="8229600" cy="152610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Más actividad contra tortura en prisiones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085184"/>
            <a:ext cx="8229600" cy="936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 smtClean="0"/>
              <a:t>Con la AMM colaboran más asociaciones y organizaciones contra la tortura en prisiones.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67544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2002: La ONU acepta OPCAT</a:t>
            </a:r>
            <a:endParaRPr lang="es-ES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608468" y="1475656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s-ES" dirty="0" smtClean="0"/>
          </a:p>
          <a:p>
            <a:pPr marL="0" indent="0">
              <a:buFont typeface="Arial" pitchFamily="34" charset="0"/>
              <a:buNone/>
            </a:pPr>
            <a:endParaRPr lang="es-ES" dirty="0" smtClean="0"/>
          </a:p>
          <a:p>
            <a:pPr marL="0" indent="0">
              <a:buFont typeface="Arial" pitchFamily="34" charset="0"/>
              <a:buNone/>
            </a:pPr>
            <a:endParaRPr lang="es-ES" dirty="0" smtClean="0"/>
          </a:p>
          <a:p>
            <a:pPr marL="0" indent="0">
              <a:buFont typeface="Arial" pitchFamily="34" charset="0"/>
              <a:buNone/>
            </a:pP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67544" y="1475656"/>
            <a:ext cx="8229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 smtClean="0"/>
              <a:t>En el año 2002 la ONU aceptó </a:t>
            </a:r>
            <a:r>
              <a:rPr lang="es-ES" sz="3200" dirty="0" smtClean="0"/>
              <a:t>el </a:t>
            </a:r>
            <a:r>
              <a:rPr lang="es-ES" sz="3200" dirty="0" smtClean="0"/>
              <a:t>protocolo facultativo OPCAT </a:t>
            </a:r>
            <a:r>
              <a:rPr lang="es-ES" sz="3200" dirty="0" smtClean="0"/>
              <a:t>de 1987 para </a:t>
            </a:r>
            <a:r>
              <a:rPr lang="es-ES" sz="3200" dirty="0" smtClean="0"/>
              <a:t>todo el mundo.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3125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112</TotalTime>
  <Words>594</Words>
  <Application>Microsoft Office PowerPoint</Application>
  <PresentationFormat>Presentación en pantalla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Ejecutivo</vt:lpstr>
      <vt:lpstr>Derechos humanos contra tortura en prisiones</vt:lpstr>
      <vt:lpstr>La Asociación Médica Mundial y las prisiones con torturas y maltratos</vt:lpstr>
      <vt:lpstr>La ONU contra tortura</vt:lpstr>
      <vt:lpstr>1999: Protocolo de Estambul</vt:lpstr>
      <vt:lpstr>Mapa mundial con Estambul</vt:lpstr>
      <vt:lpstr>Estrategias de visitas contra tortura en prisiones</vt:lpstr>
      <vt:lpstr>El manual de torturas mencionadas</vt:lpstr>
      <vt:lpstr>La tortura en prisiones y las medidas</vt:lpstr>
      <vt:lpstr>Más actividad contra tortura en prisiones</vt:lpstr>
      <vt:lpstr>Tortura en prisiones hasta hoy (2017)</vt:lpstr>
      <vt:lpstr>Fuentes de fotos</vt:lpstr>
      <vt:lpstr>¡Chao!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Michael</dc:creator>
  <cp:lastModifiedBy>Michael</cp:lastModifiedBy>
  <cp:revision>15</cp:revision>
  <dcterms:created xsi:type="dcterms:W3CDTF">2017-02-16T15:26:49Z</dcterms:created>
  <dcterms:modified xsi:type="dcterms:W3CDTF">2017-02-20T20:54:15Z</dcterms:modified>
</cp:coreProperties>
</file>